
<file path=[Content_Types].xml><?xml version="1.0" encoding="utf-8"?>
<Types xmlns="http://schemas.openxmlformats.org/package/2006/content-types">
  <Default Extension="jpeg" ContentType="image/jpeg"/>
  <Default Extension="JPG" ContentType="image/.jpg"/>
  <Default Extension="xlsx" ContentType="application/vnd.openxmlformats-officedocument.spreadsheetml.sheet"/>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diagrams/colors1.xml" ContentType="application/vnd.openxmlformats-officedocument.drawingml.diagramColors+xml"/>
  <Override PartName="/ppt/diagrams/colors2.xml" ContentType="application/vnd.openxmlformats-officedocument.drawingml.diagramColors+xml"/>
  <Override PartName="/ppt/diagrams/colors3.xml" ContentType="application/vnd.openxmlformats-officedocument.drawingml.diagramColors+xml"/>
  <Override PartName="/ppt/diagrams/colors4.xml" ContentType="application/vnd.openxmlformats-officedocument.drawingml.diagramColors+xml"/>
  <Override PartName="/ppt/diagrams/colors5.xml" ContentType="application/vnd.openxmlformats-officedocument.drawingml.diagramColors+xml"/>
  <Override PartName="/ppt/diagrams/colors6.xml" ContentType="application/vnd.openxmlformats-officedocument.drawingml.diagramColors+xml"/>
  <Override PartName="/ppt/diagrams/colors7.xml" ContentType="application/vnd.openxmlformats-officedocument.drawingml.diagramColors+xml"/>
  <Override PartName="/ppt/diagrams/data1.xml" ContentType="application/vnd.openxmlformats-officedocument.drawingml.diagramData+xml"/>
  <Override PartName="/ppt/diagrams/data2.xml" ContentType="application/vnd.openxmlformats-officedocument.drawingml.diagramData+xml"/>
  <Override PartName="/ppt/diagrams/data3.xml" ContentType="application/vnd.openxmlformats-officedocument.drawingml.diagramData+xml"/>
  <Override PartName="/ppt/diagrams/data4.xml" ContentType="application/vnd.openxmlformats-officedocument.drawingml.diagramData+xml"/>
  <Override PartName="/ppt/diagrams/data5.xml" ContentType="application/vnd.openxmlformats-officedocument.drawingml.diagramData+xml"/>
  <Override PartName="/ppt/diagrams/data6.xml" ContentType="application/vnd.openxmlformats-officedocument.drawingml.diagramData+xml"/>
  <Override PartName="/ppt/diagrams/data7.xml" ContentType="application/vnd.openxmlformats-officedocument.drawingml.diagramData+xml"/>
  <Override PartName="/ppt/diagrams/drawing1.xml" ContentType="application/vnd.ms-office.drawingml.diagramDrawing+xml"/>
  <Override PartName="/ppt/diagrams/drawing2.xml" ContentType="application/vnd.ms-office.drawingml.diagramDrawing+xml"/>
  <Override PartName="/ppt/diagrams/drawing3.xml" ContentType="application/vnd.ms-office.drawingml.diagramDrawing+xml"/>
  <Override PartName="/ppt/diagrams/drawing4.xml" ContentType="application/vnd.ms-office.drawingml.diagramDrawing+xml"/>
  <Override PartName="/ppt/diagrams/drawing5.xml" ContentType="application/vnd.ms-office.drawingml.diagramDrawing+xml"/>
  <Override PartName="/ppt/diagrams/drawing6.xml" ContentType="application/vnd.ms-office.drawingml.diagramDrawing+xml"/>
  <Override PartName="/ppt/diagrams/drawing7.xml" ContentType="application/vnd.ms-office.drawingml.diagramDrawing+xml"/>
  <Override PartName="/ppt/diagrams/layout1.xml" ContentType="application/vnd.openxmlformats-officedocument.drawingml.diagramLayout+xml"/>
  <Override PartName="/ppt/diagrams/layout2.xml" ContentType="application/vnd.openxmlformats-officedocument.drawingml.diagramLayout+xml"/>
  <Override PartName="/ppt/diagrams/layout3.xml" ContentType="application/vnd.openxmlformats-officedocument.drawingml.diagramLayout+xml"/>
  <Override PartName="/ppt/diagrams/layout4.xml" ContentType="application/vnd.openxmlformats-officedocument.drawingml.diagramLayout+xml"/>
  <Override PartName="/ppt/diagrams/layout5.xml" ContentType="application/vnd.openxmlformats-officedocument.drawingml.diagramLayout+xml"/>
  <Override PartName="/ppt/diagrams/layout6.xml" ContentType="application/vnd.openxmlformats-officedocument.drawingml.diagramLayout+xml"/>
  <Override PartName="/ppt/diagrams/layout7.xml" ContentType="application/vnd.openxmlformats-officedocument.drawingml.diagramLayout+xml"/>
  <Override PartName="/ppt/diagrams/quickStyle1.xml" ContentType="application/vnd.openxmlformats-officedocument.drawingml.diagramStyle+xml"/>
  <Override PartName="/ppt/diagrams/quickStyle2.xml" ContentType="application/vnd.openxmlformats-officedocument.drawingml.diagramStyle+xml"/>
  <Override PartName="/ppt/diagrams/quickStyle3.xml" ContentType="application/vnd.openxmlformats-officedocument.drawingml.diagramStyle+xml"/>
  <Override PartName="/ppt/diagrams/quickStyle4.xml" ContentType="application/vnd.openxmlformats-officedocument.drawingml.diagramStyle+xml"/>
  <Override PartName="/ppt/diagrams/quickStyle5.xml" ContentType="application/vnd.openxmlformats-officedocument.drawingml.diagramStyle+xml"/>
  <Override PartName="/ppt/diagrams/quickStyle6.xml" ContentType="application/vnd.openxmlformats-officedocument.drawingml.diagramStyle+xml"/>
  <Override PartName="/ppt/diagrams/quickStyle7.xml" ContentType="application/vnd.openxmlformats-officedocument.drawingml.diagramStyle+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57" r:id="rId3"/>
    <p:sldId id="269" r:id="rId5"/>
    <p:sldId id="270" r:id="rId6"/>
    <p:sldId id="305" r:id="rId7"/>
    <p:sldId id="283" r:id="rId8"/>
    <p:sldId id="272" r:id="rId9"/>
    <p:sldId id="274" r:id="rId10"/>
    <p:sldId id="349" r:id="rId11"/>
    <p:sldId id="275" r:id="rId12"/>
    <p:sldId id="309" r:id="rId13"/>
    <p:sldId id="277" r:id="rId14"/>
    <p:sldId id="276" r:id="rId15"/>
    <p:sldId id="306" r:id="rId16"/>
    <p:sldId id="273" r:id="rId17"/>
    <p:sldId id="271" r:id="rId18"/>
    <p:sldId id="350" r:id="rId19"/>
    <p:sldId id="302" r:id="rId20"/>
    <p:sldId id="308" r:id="rId21"/>
    <p:sldId id="295" r:id="rId22"/>
    <p:sldId id="258" r:id="rId23"/>
    <p:sldId id="278" r:id="rId24"/>
    <p:sldId id="348" r:id="rId25"/>
    <p:sldId id="391" r:id="rId26"/>
    <p:sldId id="263" r:id="rId27"/>
    <p:sldId id="392" r:id="rId28"/>
    <p:sldId id="296" r:id="rId29"/>
    <p:sldId id="297" r:id="rId30"/>
    <p:sldId id="298" r:id="rId31"/>
    <p:sldId id="264" r:id="rId32"/>
    <p:sldId id="299" r:id="rId33"/>
    <p:sldId id="280" r:id="rId34"/>
    <p:sldId id="281" r:id="rId35"/>
    <p:sldId id="300" r:id="rId36"/>
    <p:sldId id="301" r:id="rId37"/>
    <p:sldId id="282" r:id="rId38"/>
    <p:sldId id="284" r:id="rId39"/>
    <p:sldId id="429" r:id="rId40"/>
    <p:sldId id="285" r:id="rId41"/>
    <p:sldId id="351" r:id="rId42"/>
    <p:sldId id="265" r:id="rId43"/>
    <p:sldId id="286" r:id="rId44"/>
    <p:sldId id="287" r:id="rId45"/>
    <p:sldId id="419" r:id="rId46"/>
    <p:sldId id="292" r:id="rId47"/>
    <p:sldId id="293" r:id="rId48"/>
    <p:sldId id="294" r:id="rId49"/>
    <p:sldId id="266" r:id="rId50"/>
    <p:sldId id="260" r:id="rId51"/>
    <p:sldId id="421" r:id="rId52"/>
    <p:sldId id="303" r:id="rId53"/>
    <p:sldId id="304" r:id="rId54"/>
    <p:sldId id="289" r:id="rId55"/>
  </p:sldIdLst>
  <p:sldSz cx="9144000" cy="5143500" type="screen16x9"/>
  <p:notesSz cx="6797675" cy="992632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99FF"/>
    <a:srgbClr val="EAE5EF"/>
    <a:srgbClr val="CCCCFF"/>
    <a:srgbClr val="FF3300"/>
    <a:srgbClr val="B61A3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157" d="100"/>
          <a:sy n="157" d="100"/>
        </p:scale>
        <p:origin x="-210" y="-96"/>
      </p:cViewPr>
      <p:guideLst>
        <p:guide orient="horz" pos="1620"/>
        <p:guide pos="2857"/>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8" Type="http://schemas.openxmlformats.org/officeDocument/2006/relationships/tableStyles" Target="tableStyles.xml"/><Relationship Id="rId57" Type="http://schemas.openxmlformats.org/officeDocument/2006/relationships/viewProps" Target="viewProps.xml"/><Relationship Id="rId56" Type="http://schemas.openxmlformats.org/officeDocument/2006/relationships/presProps" Target="presProps.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1" Type="http://schemas.openxmlformats.org/officeDocument/2006/relationships/package" Target="../embeddings/Workbook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2010</c:v>
                </c:pt>
              </c:strCache>
            </c:strRef>
          </c:tx>
          <c:spPr>
            <a:solidFill>
              <a:schemeClr val="tx2">
                <a:lumMod val="40000"/>
                <a:lumOff val="60000"/>
              </a:schemeClr>
            </a:solidFill>
          </c:spPr>
          <c:invertIfNegative val="0"/>
          <c:dPt>
            <c:idx val="1"/>
            <c:invertIfNegative val="0"/>
            <c:bubble3D val="0"/>
            <c:spPr>
              <a:solidFill>
                <a:schemeClr val="accent3">
                  <a:lumMod val="40000"/>
                  <a:lumOff val="60000"/>
                </a:schemeClr>
              </a:solidFill>
            </c:spPr>
          </c:dPt>
          <c:dPt>
            <c:idx val="2"/>
            <c:invertIfNegative val="0"/>
            <c:bubble3D val="0"/>
            <c:spPr>
              <a:solidFill>
                <a:schemeClr val="accent2">
                  <a:lumMod val="40000"/>
                  <a:lumOff val="60000"/>
                </a:schemeClr>
              </a:solidFill>
            </c:spPr>
          </c:dPt>
          <c:dPt>
            <c:idx val="3"/>
            <c:invertIfNegative val="0"/>
            <c:bubble3D val="0"/>
            <c:spPr>
              <a:solidFill>
                <a:schemeClr val="accent5">
                  <a:lumMod val="60000"/>
                  <a:lumOff val="40000"/>
                </a:schemeClr>
              </a:solidFill>
            </c:spPr>
          </c:dPt>
          <c:dPt>
            <c:idx val="4"/>
            <c:invertIfNegative val="0"/>
            <c:bubble3D val="0"/>
            <c:spPr>
              <a:solidFill>
                <a:schemeClr val="accent6">
                  <a:lumMod val="50000"/>
                </a:schemeClr>
              </a:solidFill>
            </c:spPr>
          </c:dPt>
          <c:dPt>
            <c:idx val="5"/>
            <c:invertIfNegative val="0"/>
            <c:bubble3D val="0"/>
            <c:spPr>
              <a:solidFill>
                <a:schemeClr val="tx1">
                  <a:lumMod val="75000"/>
                  <a:lumOff val="25000"/>
                </a:schemeClr>
              </a:solidFill>
            </c:spPr>
          </c:dPt>
          <c:dPt>
            <c:idx val="6"/>
            <c:invertIfNegative val="0"/>
            <c:bubble3D val="0"/>
            <c:spPr>
              <a:solidFill>
                <a:srgbClr val="FFFF00"/>
              </a:solidFill>
            </c:spPr>
          </c:dPt>
          <c:dLbls>
            <c:delete val="1"/>
          </c:dLbls>
          <c:cat>
            <c:numRef>
              <c:f>Sheet1!$A$2:$A$8</c:f>
              <c:numCache>
                <c:formatCode>General</c:formatCode>
                <c:ptCount val="7"/>
                <c:pt idx="0">
                  <c:v>2010</c:v>
                </c:pt>
                <c:pt idx="1">
                  <c:v>2011</c:v>
                </c:pt>
                <c:pt idx="2">
                  <c:v>2012</c:v>
                </c:pt>
                <c:pt idx="3">
                  <c:v>2013</c:v>
                </c:pt>
                <c:pt idx="4">
                  <c:v>2014</c:v>
                </c:pt>
                <c:pt idx="5">
                  <c:v>2015</c:v>
                </c:pt>
                <c:pt idx="6">
                  <c:v>2016</c:v>
                </c:pt>
              </c:numCache>
            </c:numRef>
          </c:cat>
          <c:val>
            <c:numRef>
              <c:f>Sheet1!$B$2:$B$8</c:f>
              <c:numCache>
                <c:formatCode>0.00%</c:formatCode>
                <c:ptCount val="7"/>
                <c:pt idx="0">
                  <c:v>0.104</c:v>
                </c:pt>
                <c:pt idx="1">
                  <c:v>0.093</c:v>
                </c:pt>
                <c:pt idx="2">
                  <c:v>0.077</c:v>
                </c:pt>
                <c:pt idx="3">
                  <c:v>0.077</c:v>
                </c:pt>
                <c:pt idx="4">
                  <c:v>0.074</c:v>
                </c:pt>
                <c:pt idx="5">
                  <c:v>0.069</c:v>
                </c:pt>
                <c:pt idx="6">
                  <c:v>0.067</c:v>
                </c:pt>
              </c:numCache>
            </c:numRef>
          </c:val>
        </c:ser>
        <c:ser>
          <c:idx val="1"/>
          <c:order val="1"/>
          <c:tx>
            <c:strRef>
              <c:f>Sheet1!$C$1</c:f>
              <c:strCache>
                <c:ptCount val="1"/>
                <c:pt idx="0">
                  <c:v>2011</c:v>
                </c:pt>
              </c:strCache>
            </c:strRef>
          </c:tx>
          <c:invertIfNegative val="0"/>
          <c:dLbls>
            <c:delete val="1"/>
          </c:dLbls>
          <c:cat>
            <c:numRef>
              <c:f>Sheet1!$A$2:$A$8</c:f>
              <c:numCache>
                <c:formatCode>General</c:formatCode>
                <c:ptCount val="7"/>
                <c:pt idx="0">
                  <c:v>2010</c:v>
                </c:pt>
                <c:pt idx="1">
                  <c:v>2011</c:v>
                </c:pt>
                <c:pt idx="2">
                  <c:v>2012</c:v>
                </c:pt>
                <c:pt idx="3">
                  <c:v>2013</c:v>
                </c:pt>
                <c:pt idx="4">
                  <c:v>2014</c:v>
                </c:pt>
                <c:pt idx="5">
                  <c:v>2015</c:v>
                </c:pt>
                <c:pt idx="6">
                  <c:v>2016</c:v>
                </c:pt>
              </c:numCache>
            </c:numRef>
          </c:cat>
          <c:val>
            <c:numRef>
              <c:f>Sheet1!$C$2:$C$8</c:f>
              <c:numCache>
                <c:formatCode>General</c:formatCode>
                <c:ptCount val="7"/>
              </c:numCache>
            </c:numRef>
          </c:val>
        </c:ser>
        <c:ser>
          <c:idx val="2"/>
          <c:order val="2"/>
          <c:tx>
            <c:strRef>
              <c:f>Sheet1!$D$1</c:f>
              <c:strCache>
                <c:ptCount val="1"/>
                <c:pt idx="0">
                  <c:v>2012</c:v>
                </c:pt>
              </c:strCache>
            </c:strRef>
          </c:tx>
          <c:invertIfNegative val="0"/>
          <c:dLbls>
            <c:delete val="1"/>
          </c:dLbls>
          <c:cat>
            <c:numRef>
              <c:f>Sheet1!$A$2:$A$8</c:f>
              <c:numCache>
                <c:formatCode>General</c:formatCode>
                <c:ptCount val="7"/>
                <c:pt idx="0">
                  <c:v>2010</c:v>
                </c:pt>
                <c:pt idx="1">
                  <c:v>2011</c:v>
                </c:pt>
                <c:pt idx="2">
                  <c:v>2012</c:v>
                </c:pt>
                <c:pt idx="3">
                  <c:v>2013</c:v>
                </c:pt>
                <c:pt idx="4">
                  <c:v>2014</c:v>
                </c:pt>
                <c:pt idx="5">
                  <c:v>2015</c:v>
                </c:pt>
                <c:pt idx="6">
                  <c:v>2016</c:v>
                </c:pt>
              </c:numCache>
            </c:numRef>
          </c:cat>
          <c:val>
            <c:numRef>
              <c:f>Sheet1!$D$2:$D$8</c:f>
              <c:numCache>
                <c:formatCode>General</c:formatCode>
                <c:ptCount val="7"/>
              </c:numCache>
            </c:numRef>
          </c:val>
        </c:ser>
        <c:ser>
          <c:idx val="3"/>
          <c:order val="3"/>
          <c:tx>
            <c:strRef>
              <c:f>Sheet1!$E$1</c:f>
              <c:strCache>
                <c:ptCount val="1"/>
                <c:pt idx="0">
                  <c:v>2013</c:v>
                </c:pt>
              </c:strCache>
            </c:strRef>
          </c:tx>
          <c:invertIfNegative val="0"/>
          <c:dLbls>
            <c:delete val="1"/>
          </c:dLbls>
          <c:cat>
            <c:numRef>
              <c:f>Sheet1!$A$2:$A$8</c:f>
              <c:numCache>
                <c:formatCode>General</c:formatCode>
                <c:ptCount val="7"/>
                <c:pt idx="0">
                  <c:v>2010</c:v>
                </c:pt>
                <c:pt idx="1">
                  <c:v>2011</c:v>
                </c:pt>
                <c:pt idx="2">
                  <c:v>2012</c:v>
                </c:pt>
                <c:pt idx="3">
                  <c:v>2013</c:v>
                </c:pt>
                <c:pt idx="4">
                  <c:v>2014</c:v>
                </c:pt>
                <c:pt idx="5">
                  <c:v>2015</c:v>
                </c:pt>
                <c:pt idx="6">
                  <c:v>2016</c:v>
                </c:pt>
              </c:numCache>
            </c:numRef>
          </c:cat>
          <c:val>
            <c:numRef>
              <c:f>Sheet1!$E$2:$E$8</c:f>
              <c:numCache>
                <c:formatCode>General</c:formatCode>
                <c:ptCount val="7"/>
              </c:numCache>
            </c:numRef>
          </c:val>
        </c:ser>
        <c:ser>
          <c:idx val="4"/>
          <c:order val="4"/>
          <c:tx>
            <c:strRef>
              <c:f>Sheet1!$F$1</c:f>
              <c:strCache>
                <c:ptCount val="1"/>
                <c:pt idx="0">
                  <c:v>2014</c:v>
                </c:pt>
              </c:strCache>
            </c:strRef>
          </c:tx>
          <c:invertIfNegative val="0"/>
          <c:dLbls>
            <c:delete val="1"/>
          </c:dLbls>
          <c:cat>
            <c:numRef>
              <c:f>Sheet1!$A$2:$A$8</c:f>
              <c:numCache>
                <c:formatCode>General</c:formatCode>
                <c:ptCount val="7"/>
                <c:pt idx="0">
                  <c:v>2010</c:v>
                </c:pt>
                <c:pt idx="1">
                  <c:v>2011</c:v>
                </c:pt>
                <c:pt idx="2">
                  <c:v>2012</c:v>
                </c:pt>
                <c:pt idx="3">
                  <c:v>2013</c:v>
                </c:pt>
                <c:pt idx="4">
                  <c:v>2014</c:v>
                </c:pt>
                <c:pt idx="5">
                  <c:v>2015</c:v>
                </c:pt>
                <c:pt idx="6">
                  <c:v>2016</c:v>
                </c:pt>
              </c:numCache>
            </c:numRef>
          </c:cat>
          <c:val>
            <c:numRef>
              <c:f>Sheet1!$F$2:$F$8</c:f>
              <c:numCache>
                <c:formatCode>General</c:formatCode>
                <c:ptCount val="7"/>
              </c:numCache>
            </c:numRef>
          </c:val>
        </c:ser>
        <c:ser>
          <c:idx val="5"/>
          <c:order val="5"/>
          <c:tx>
            <c:strRef>
              <c:f>Sheet1!$G$1</c:f>
              <c:strCache>
                <c:ptCount val="1"/>
                <c:pt idx="0">
                  <c:v>2015</c:v>
                </c:pt>
              </c:strCache>
            </c:strRef>
          </c:tx>
          <c:invertIfNegative val="0"/>
          <c:dLbls>
            <c:delete val="1"/>
          </c:dLbls>
          <c:cat>
            <c:numRef>
              <c:f>Sheet1!$A$2:$A$8</c:f>
              <c:numCache>
                <c:formatCode>General</c:formatCode>
                <c:ptCount val="7"/>
                <c:pt idx="0">
                  <c:v>2010</c:v>
                </c:pt>
                <c:pt idx="1">
                  <c:v>2011</c:v>
                </c:pt>
                <c:pt idx="2">
                  <c:v>2012</c:v>
                </c:pt>
                <c:pt idx="3">
                  <c:v>2013</c:v>
                </c:pt>
                <c:pt idx="4">
                  <c:v>2014</c:v>
                </c:pt>
                <c:pt idx="5">
                  <c:v>2015</c:v>
                </c:pt>
                <c:pt idx="6">
                  <c:v>2016</c:v>
                </c:pt>
              </c:numCache>
            </c:numRef>
          </c:cat>
          <c:val>
            <c:numRef>
              <c:f>Sheet1!$G$2:$G$8</c:f>
              <c:numCache>
                <c:formatCode>General</c:formatCode>
                <c:ptCount val="7"/>
              </c:numCache>
            </c:numRef>
          </c:val>
        </c:ser>
        <c:ser>
          <c:idx val="6"/>
          <c:order val="6"/>
          <c:tx>
            <c:strRef>
              <c:f>Sheet1!$H$1</c:f>
              <c:strCache>
                <c:ptCount val="1"/>
                <c:pt idx="0">
                  <c:v>2016</c:v>
                </c:pt>
              </c:strCache>
            </c:strRef>
          </c:tx>
          <c:invertIfNegative val="0"/>
          <c:dLbls>
            <c:delete val="1"/>
          </c:dLbls>
          <c:cat>
            <c:numRef>
              <c:f>Sheet1!$A$2:$A$8</c:f>
              <c:numCache>
                <c:formatCode>General</c:formatCode>
                <c:ptCount val="7"/>
                <c:pt idx="0">
                  <c:v>2010</c:v>
                </c:pt>
                <c:pt idx="1">
                  <c:v>2011</c:v>
                </c:pt>
                <c:pt idx="2">
                  <c:v>2012</c:v>
                </c:pt>
                <c:pt idx="3">
                  <c:v>2013</c:v>
                </c:pt>
                <c:pt idx="4">
                  <c:v>2014</c:v>
                </c:pt>
                <c:pt idx="5">
                  <c:v>2015</c:v>
                </c:pt>
                <c:pt idx="6">
                  <c:v>2016</c:v>
                </c:pt>
              </c:numCache>
            </c:numRef>
          </c:cat>
          <c:val>
            <c:numRef>
              <c:f>Sheet1!$H$2:$H$8</c:f>
              <c:numCache>
                <c:formatCode>General</c:formatCode>
                <c:ptCount val="7"/>
              </c:numCache>
            </c:numRef>
          </c:val>
        </c:ser>
        <c:dLbls>
          <c:showLegendKey val="0"/>
          <c:showVal val="0"/>
          <c:showCatName val="0"/>
          <c:showSerName val="0"/>
          <c:showPercent val="0"/>
          <c:showBubbleSize val="0"/>
        </c:dLbls>
        <c:gapWidth val="150"/>
        <c:axId val="100129792"/>
        <c:axId val="100135680"/>
      </c:barChart>
      <c:catAx>
        <c:axId val="100129792"/>
        <c:scaling>
          <c:orientation val="minMax"/>
        </c:scaling>
        <c:delete val="0"/>
        <c:axPos val="b"/>
        <c:numFmt formatCode="General" sourceLinked="1"/>
        <c:majorTickMark val="out"/>
        <c:minorTickMark val="none"/>
        <c:tickLblPos val="nextTo"/>
        <c:txPr>
          <a:bodyPr rot="-60000000" spcFirstLastPara="0" vertOverflow="ellipsis" vert="horz" wrap="square" anchor="ctr" anchorCtr="1"/>
          <a:lstStyle/>
          <a:p>
            <a:pPr>
              <a:defRPr lang="zh-CN" sz="1800" b="0" i="0" u="none" strike="noStrike" kern="1200" baseline="0">
                <a:solidFill>
                  <a:schemeClr val="tx1"/>
                </a:solidFill>
                <a:latin typeface="+mn-lt"/>
                <a:ea typeface="+mn-ea"/>
                <a:cs typeface="+mn-cs"/>
              </a:defRPr>
            </a:pPr>
          </a:p>
        </c:txPr>
        <c:crossAx val="100135680"/>
        <c:crosses val="autoZero"/>
        <c:auto val="1"/>
        <c:lblAlgn val="ctr"/>
        <c:lblOffset val="100"/>
        <c:noMultiLvlLbl val="0"/>
      </c:catAx>
      <c:valAx>
        <c:axId val="100135680"/>
        <c:scaling>
          <c:orientation val="minMax"/>
        </c:scaling>
        <c:delete val="0"/>
        <c:axPos val="l"/>
        <c:majorGridlines/>
        <c:numFmt formatCode="0.00%" sourceLinked="1"/>
        <c:majorTickMark val="out"/>
        <c:minorTickMark val="none"/>
        <c:tickLblPos val="nextTo"/>
        <c:txPr>
          <a:bodyPr rot="-60000000" spcFirstLastPara="0" vertOverflow="ellipsis" vert="horz" wrap="square" anchor="ctr" anchorCtr="1"/>
          <a:lstStyle/>
          <a:p>
            <a:pPr>
              <a:defRPr lang="zh-CN" sz="1800" b="0" i="0" u="none" strike="noStrike" kern="1200" baseline="0">
                <a:solidFill>
                  <a:schemeClr val="tx1"/>
                </a:solidFill>
                <a:latin typeface="+mn-lt"/>
                <a:ea typeface="+mn-ea"/>
                <a:cs typeface="+mn-cs"/>
              </a:defRPr>
            </a:pPr>
          </a:p>
        </c:txPr>
        <c:crossAx val="100129792"/>
        <c:crosses val="autoZero"/>
        <c:crossBetween val="between"/>
      </c:valAx>
    </c:plotArea>
    <c:plotVisOnly val="1"/>
    <c:dispBlanksAs val="gap"/>
    <c:showDLblsOverMax val="0"/>
  </c:chart>
  <c:txPr>
    <a:bodyPr/>
    <a:lstStyle/>
    <a:p>
      <a:pPr>
        <a:defRPr lang="zh-CN" sz="1800"/>
      </a:pPr>
    </a:p>
  </c:txPr>
  <c:externalData r:id="rId1">
    <c:autoUpdate val="0"/>
  </c:externalData>
</c:chartSpace>
</file>

<file path=ppt/diagrams/_rels/data5.xml.rels><?xml version="1.0" encoding="UTF-8" standalone="yes"?>
<Relationships xmlns="http://schemas.openxmlformats.org/package/2006/relationships"><Relationship Id="rId1" Type="http://schemas.openxmlformats.org/officeDocument/2006/relationships/image" Target="../media/image19.png"/></Relationships>
</file>

<file path=ppt/diagrams/_rels/drawing5.xml.rels><?xml version="1.0" encoding="UTF-8" standalone="yes"?>
<Relationships xmlns="http://schemas.openxmlformats.org/package/2006/relationships"><Relationship Id="rId1" Type="http://schemas.openxmlformats.org/officeDocument/2006/relationships/image" Target="../media/image19.pn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905DFB86-8F14-47A9-843A-0CF1A834EB99}" type="doc">
      <dgm:prSet loTypeId="list" loCatId="list" qsTypeId="urn:microsoft.com/office/officeart/2005/8/quickstyle/simple1" qsCatId="simple" csTypeId="urn:microsoft.com/office/officeart/2005/8/colors/colorful1" csCatId="colorful" phldr="1"/>
      <dgm:spPr/>
      <dgm:t>
        <a:bodyPr/>
        <a:lstStyle/>
        <a:p>
          <a:endParaRPr lang="zh-CN" altLang="en-US"/>
        </a:p>
      </dgm:t>
    </dgm:pt>
    <dgm:pt modelId="{FCFCC6DF-D6B9-40CA-ACED-42640AE8D3A7}">
      <dgm:prSet phldrT="[文本]" custT="1"/>
      <dgm:spPr>
        <a:solidFill>
          <a:schemeClr val="accent6">
            <a:lumMod val="20000"/>
            <a:lumOff val="80000"/>
          </a:schemeClr>
        </a:solidFill>
      </dgm:spPr>
      <dgm:t>
        <a:bodyPr/>
        <a:lstStyle/>
        <a:p>
          <a:r>
            <a:rPr lang="zh-CN" altLang="en-US" sz="3600" b="1" dirty="0" smtClean="0">
              <a:solidFill>
                <a:srgbClr val="C00000"/>
              </a:solidFill>
              <a:latin typeface="微软雅黑" panose="020B0503020204020204" pitchFamily="34" charset="-122"/>
              <a:ea typeface="微软雅黑" panose="020B0503020204020204" pitchFamily="34" charset="-122"/>
            </a:rPr>
            <a:t>成就</a:t>
          </a:r>
          <a:endParaRPr lang="zh-CN" altLang="en-US" sz="3600" b="1" dirty="0">
            <a:solidFill>
              <a:srgbClr val="C00000"/>
            </a:solidFill>
            <a:latin typeface="微软雅黑" panose="020B0503020204020204" pitchFamily="34" charset="-122"/>
            <a:ea typeface="微软雅黑" panose="020B0503020204020204" pitchFamily="34" charset="-122"/>
          </a:endParaRPr>
        </a:p>
      </dgm:t>
    </dgm:pt>
    <dgm:pt modelId="{23D43F0F-7E40-43DB-9125-113F0FB9793F}" cxnId="{D787DE74-F085-45E4-8A3D-8AEE9315FA32}" type="parTrans">
      <dgm:prSet/>
      <dgm:spPr/>
      <dgm:t>
        <a:bodyPr/>
        <a:lstStyle/>
        <a:p>
          <a:endParaRPr lang="zh-CN" altLang="en-US"/>
        </a:p>
      </dgm:t>
    </dgm:pt>
    <dgm:pt modelId="{985DF6B1-F939-49F1-8AFB-3D5A275FD400}" cxnId="{D787DE74-F085-45E4-8A3D-8AEE9315FA32}" type="sibTrans">
      <dgm:prSet/>
      <dgm:spPr/>
      <dgm:t>
        <a:bodyPr/>
        <a:lstStyle/>
        <a:p>
          <a:endParaRPr lang="zh-CN" altLang="en-US"/>
        </a:p>
      </dgm:t>
    </dgm:pt>
    <dgm:pt modelId="{FDAE6745-7EA6-47AF-9CB1-45BCC267F07A}">
      <dgm:prSet phldrT="[文本]" phldr="0" custT="1"/>
      <dgm:spPr>
        <a:solidFill>
          <a:schemeClr val="accent6">
            <a:lumMod val="20000"/>
            <a:lumOff val="80000"/>
            <a:alpha val="90000"/>
          </a:schemeClr>
        </a:solidFill>
        <a:ln>
          <a:solidFill>
            <a:schemeClr val="accent6">
              <a:lumMod val="75000"/>
            </a:schemeClr>
          </a:solidFill>
        </a:ln>
      </dgm:spPr>
      <dgm:t>
        <a:bodyPr vert="horz" wrap="square"/>
        <a:p>
          <a:pPr>
            <a:lnSpc>
              <a:spcPct val="100000"/>
            </a:lnSpc>
            <a:spcBef>
              <a:spcPct val="0"/>
            </a:spcBef>
            <a:spcAft>
              <a:spcPct val="35000"/>
            </a:spcAft>
          </a:pPr>
          <a:r>
            <a:rPr lang="zh-CN" altLang="en-US" sz="2000" b="1" dirty="0" smtClean="0">
              <a:solidFill>
                <a:schemeClr val="accent1">
                  <a:lumMod val="75000"/>
                </a:schemeClr>
              </a:solidFill>
              <a:latin typeface="微软雅黑" panose="020B0503020204020204" pitchFamily="34" charset="-122"/>
              <a:ea typeface="微软雅黑" panose="020B0503020204020204" pitchFamily="34" charset="-122"/>
            </a:rPr>
            <a:t>计划经济向市场经济的转变</a:t>
          </a:r>
          <a:r>
            <a:rPr lang="zh-CN" altLang="en-US" sz="2000" b="1" dirty="0" smtClean="0">
              <a:solidFill>
                <a:schemeClr val="accent1">
                  <a:lumMod val="75000"/>
                </a:schemeClr>
              </a:solidFill>
              <a:latin typeface="微软雅黑" panose="020B0503020204020204" pitchFamily="34" charset="-122"/>
              <a:ea typeface="微软雅黑" panose="020B0503020204020204" pitchFamily="34" charset="-122"/>
            </a:rPr>
            <a:t/>
          </a:r>
          <a:endParaRPr lang="zh-CN" altLang="en-US" sz="2000" b="1" dirty="0" smtClean="0">
            <a:solidFill>
              <a:schemeClr val="accent1">
                <a:lumMod val="75000"/>
              </a:schemeClr>
            </a:solidFill>
            <a:latin typeface="微软雅黑" panose="020B0503020204020204" pitchFamily="34" charset="-122"/>
            <a:ea typeface="微软雅黑" panose="020B0503020204020204" pitchFamily="34" charset="-122"/>
          </a:endParaRPr>
        </a:p>
      </dgm:t>
    </dgm:pt>
    <dgm:pt modelId="{B9EC5C00-F72B-4986-BE12-86C9B7D758B4}" cxnId="{64B7C96B-7C2A-43E1-B451-69A170DDE4D3}" type="parTrans">
      <dgm:prSet/>
      <dgm:spPr/>
      <dgm:t>
        <a:bodyPr/>
        <a:lstStyle/>
        <a:p>
          <a:endParaRPr lang="zh-CN" altLang="en-US"/>
        </a:p>
      </dgm:t>
    </dgm:pt>
    <dgm:pt modelId="{BE823590-1007-4A05-93E0-62B663AEFB72}" cxnId="{64B7C96B-7C2A-43E1-B451-69A170DDE4D3}" type="sibTrans">
      <dgm:prSet/>
      <dgm:spPr/>
      <dgm:t>
        <a:bodyPr/>
        <a:lstStyle/>
        <a:p>
          <a:endParaRPr lang="zh-CN" altLang="en-US"/>
        </a:p>
      </dgm:t>
    </dgm:pt>
    <dgm:pt modelId="{8B83DD23-864A-4E75-B872-067784038A5C}">
      <dgm:prSet phldrT="[文本]" phldr="0" custT="1"/>
      <dgm:spPr>
        <a:solidFill>
          <a:schemeClr val="accent6">
            <a:lumMod val="20000"/>
            <a:lumOff val="80000"/>
            <a:alpha val="90000"/>
          </a:schemeClr>
        </a:solidFill>
        <a:ln>
          <a:solidFill>
            <a:schemeClr val="accent6">
              <a:lumMod val="75000"/>
            </a:schemeClr>
          </a:solidFill>
        </a:ln>
      </dgm:spPr>
      <dgm:t>
        <a:bodyPr vert="horz" wrap="square"/>
        <a:p>
          <a:pPr>
            <a:lnSpc>
              <a:spcPct val="100000"/>
            </a:lnSpc>
            <a:spcBef>
              <a:spcPct val="0"/>
            </a:spcBef>
            <a:spcAft>
              <a:spcPct val="35000"/>
            </a:spcAft>
          </a:pPr>
          <a:r>
            <a:rPr lang="zh-CN" altLang="en-US" sz="1800" b="1" dirty="0" smtClean="0">
              <a:solidFill>
                <a:schemeClr val="accent1">
                  <a:lumMod val="75000"/>
                </a:schemeClr>
              </a:solidFill>
              <a:latin typeface="微软雅黑" panose="020B0503020204020204" pitchFamily="34" charset="-122"/>
              <a:ea typeface="微软雅黑" panose="020B0503020204020204" pitchFamily="34" charset="-122"/>
            </a:rPr>
            <a:t>封闭、半封闭经济向全方位开放型经济的转变。世界经济重要组成</a:t>
          </a:r>
          <a:r>
            <a:rPr lang="zh-CN" altLang="en-US" sz="1800" b="1" dirty="0" smtClean="0">
              <a:solidFill>
                <a:schemeClr val="accent1">
                  <a:lumMod val="75000"/>
                </a:schemeClr>
              </a:solidFill>
              <a:latin typeface="微软雅黑" panose="020B0503020204020204" pitchFamily="34" charset="-122"/>
              <a:ea typeface="微软雅黑" panose="020B0503020204020204" pitchFamily="34" charset="-122"/>
            </a:rPr>
            <a:t/>
          </a:r>
          <a:endParaRPr lang="zh-CN" altLang="en-US" sz="1800" b="1" dirty="0" smtClean="0">
            <a:solidFill>
              <a:schemeClr val="accent1">
                <a:lumMod val="75000"/>
              </a:schemeClr>
            </a:solidFill>
            <a:latin typeface="微软雅黑" panose="020B0503020204020204" pitchFamily="34" charset="-122"/>
            <a:ea typeface="微软雅黑" panose="020B0503020204020204" pitchFamily="34" charset="-122"/>
          </a:endParaRPr>
        </a:p>
      </dgm:t>
    </dgm:pt>
    <dgm:pt modelId="{6CA90356-A99D-46A6-AEC8-AF49904F515A}" cxnId="{9AC2001B-C7E3-49D6-8C4C-56D59BDDA992}" type="parTrans">
      <dgm:prSet/>
      <dgm:spPr/>
      <dgm:t>
        <a:bodyPr/>
        <a:lstStyle/>
        <a:p>
          <a:endParaRPr lang="zh-CN" altLang="en-US"/>
        </a:p>
      </dgm:t>
    </dgm:pt>
    <dgm:pt modelId="{AA188EBA-8ACC-4DB3-BAEC-A3F9E403BB94}" cxnId="{9AC2001B-C7E3-49D6-8C4C-56D59BDDA992}" type="sibTrans">
      <dgm:prSet/>
      <dgm:spPr/>
      <dgm:t>
        <a:bodyPr/>
        <a:lstStyle/>
        <a:p>
          <a:endParaRPr lang="zh-CN" altLang="en-US"/>
        </a:p>
      </dgm:t>
    </dgm:pt>
    <dgm:pt modelId="{9AE2F257-EF21-4038-96A3-821690D4EEDB}">
      <dgm:prSet phldr="0" custT="1"/>
      <dgm:spPr>
        <a:solidFill>
          <a:schemeClr val="accent6">
            <a:lumMod val="20000"/>
            <a:lumOff val="80000"/>
            <a:alpha val="90000"/>
          </a:schemeClr>
        </a:solidFill>
      </dgm:spPr>
      <dgm:t>
        <a:bodyPr vert="horz" wrap="square"/>
        <a:p>
          <a:pPr>
            <a:lnSpc>
              <a:spcPct val="100000"/>
            </a:lnSpc>
            <a:spcBef>
              <a:spcPct val="0"/>
            </a:spcBef>
            <a:spcAft>
              <a:spcPct val="35000"/>
            </a:spcAft>
          </a:pPr>
          <a:r>
            <a:rPr lang="zh-CN" altLang="en-US" sz="2000" b="1" dirty="0" smtClean="0">
              <a:solidFill>
                <a:schemeClr val="accent1">
                  <a:lumMod val="75000"/>
                </a:schemeClr>
              </a:solidFill>
              <a:latin typeface="微软雅黑" panose="020B0503020204020204" pitchFamily="34" charset="-122"/>
              <a:ea typeface="微软雅黑" panose="020B0503020204020204" pitchFamily="34" charset="-122"/>
            </a:rPr>
            <a:t>经济弱国向经济大国的转变</a:t>
          </a:r>
          <a:r>
            <a:rPr lang="zh-CN" altLang="en-US" sz="2000" b="1" dirty="0" smtClean="0">
              <a:solidFill>
                <a:schemeClr val="accent1">
                  <a:lumMod val="75000"/>
                </a:schemeClr>
              </a:solidFill>
              <a:latin typeface="微软雅黑" panose="020B0503020204020204" pitchFamily="34" charset="-122"/>
              <a:ea typeface="微软雅黑" panose="020B0503020204020204" pitchFamily="34" charset="-122"/>
            </a:rPr>
            <a:t/>
          </a:r>
          <a:endParaRPr lang="zh-CN" altLang="en-US" sz="2000" b="1" dirty="0" smtClean="0">
            <a:solidFill>
              <a:schemeClr val="accent1">
                <a:lumMod val="75000"/>
              </a:schemeClr>
            </a:solidFill>
            <a:latin typeface="微软雅黑" panose="020B0503020204020204" pitchFamily="34" charset="-122"/>
            <a:ea typeface="微软雅黑" panose="020B0503020204020204" pitchFamily="34" charset="-122"/>
          </a:endParaRPr>
        </a:p>
      </dgm:t>
    </dgm:pt>
    <dgm:pt modelId="{E3DD0CC7-82E7-427A-A635-279E52C1E211}" cxnId="{7DEB5088-ED74-4259-92E9-EDC3CB153517}" type="parTrans">
      <dgm:prSet/>
      <dgm:spPr/>
      <dgm:t>
        <a:bodyPr/>
        <a:lstStyle/>
        <a:p>
          <a:endParaRPr lang="zh-CN" altLang="en-US"/>
        </a:p>
      </dgm:t>
    </dgm:pt>
    <dgm:pt modelId="{818A5A5C-09AE-4C18-8E86-6AE0085963C9}" cxnId="{7DEB5088-ED74-4259-92E9-EDC3CB153517}" type="sibTrans">
      <dgm:prSet/>
      <dgm:spPr/>
      <dgm:t>
        <a:bodyPr/>
        <a:lstStyle/>
        <a:p>
          <a:endParaRPr lang="zh-CN" altLang="en-US"/>
        </a:p>
      </dgm:t>
    </dgm:pt>
    <dgm:pt modelId="{0CEA18EA-78C5-4A08-827A-6D4329A72EDD}" type="pres">
      <dgm:prSet presAssocID="{905DFB86-8F14-47A9-843A-0CF1A834EB99}" presName="diagram" presStyleCnt="0">
        <dgm:presLayoutVars>
          <dgm:chPref val="1"/>
          <dgm:dir/>
          <dgm:animOne val="branch"/>
          <dgm:animLvl val="lvl"/>
          <dgm:resizeHandles/>
        </dgm:presLayoutVars>
      </dgm:prSet>
      <dgm:spPr/>
      <dgm:t>
        <a:bodyPr/>
        <a:lstStyle/>
        <a:p>
          <a:endParaRPr lang="zh-CN" altLang="en-US"/>
        </a:p>
      </dgm:t>
    </dgm:pt>
    <dgm:pt modelId="{70452807-BEE9-4A73-B08C-A8C73D094FBB}" type="pres">
      <dgm:prSet presAssocID="{FCFCC6DF-D6B9-40CA-ACED-42640AE8D3A7}" presName="root" presStyleCnt="0"/>
      <dgm:spPr/>
    </dgm:pt>
    <dgm:pt modelId="{0A935E48-3794-4C76-AAE1-BC51A2D9A1EF}" type="pres">
      <dgm:prSet presAssocID="{FCFCC6DF-D6B9-40CA-ACED-42640AE8D3A7}" presName="rootComposite" presStyleCnt="0"/>
      <dgm:spPr/>
    </dgm:pt>
    <dgm:pt modelId="{0F861BCC-F201-4E4C-B94E-547CB8C9066F}" type="pres">
      <dgm:prSet presAssocID="{FCFCC6DF-D6B9-40CA-ACED-42640AE8D3A7}" presName="rootText" presStyleLbl="node1" presStyleIdx="0" presStyleCnt="1" custScaleX="222634"/>
      <dgm:spPr/>
      <dgm:t>
        <a:bodyPr/>
        <a:lstStyle/>
        <a:p>
          <a:endParaRPr lang="zh-CN" altLang="en-US"/>
        </a:p>
      </dgm:t>
    </dgm:pt>
    <dgm:pt modelId="{57166DF7-B1E1-416B-B40F-BD9FF44A8F5E}" type="pres">
      <dgm:prSet presAssocID="{FCFCC6DF-D6B9-40CA-ACED-42640AE8D3A7}" presName="rootConnector" presStyleCnt="0"/>
      <dgm:spPr/>
      <dgm:t>
        <a:bodyPr/>
        <a:lstStyle/>
        <a:p>
          <a:endParaRPr lang="zh-CN" altLang="en-US"/>
        </a:p>
      </dgm:t>
    </dgm:pt>
    <dgm:pt modelId="{56A84B32-350F-48F7-87E4-BF608868E515}" type="pres">
      <dgm:prSet presAssocID="{FCFCC6DF-D6B9-40CA-ACED-42640AE8D3A7}" presName="childShape" presStyleCnt="0"/>
      <dgm:spPr/>
    </dgm:pt>
    <dgm:pt modelId="{8D4B5178-3709-4176-9C09-2FBD26CA9D7C}" type="pres">
      <dgm:prSet presAssocID="{B9EC5C00-F72B-4986-BE12-86C9B7D758B4}" presName="Name13" presStyleLbl="parChTrans1D2" presStyleIdx="0" presStyleCnt="3"/>
      <dgm:spPr/>
      <dgm:t>
        <a:bodyPr/>
        <a:lstStyle/>
        <a:p>
          <a:endParaRPr lang="zh-CN" altLang="en-US"/>
        </a:p>
      </dgm:t>
    </dgm:pt>
    <dgm:pt modelId="{3140AA5E-24E0-44FE-8958-32E614694960}" type="pres">
      <dgm:prSet presAssocID="{FDAE6745-7EA6-47AF-9CB1-45BCC267F07A}" presName="childText" presStyleLbl="bgAcc1" presStyleIdx="0" presStyleCnt="3" custScaleX="276581">
        <dgm:presLayoutVars>
          <dgm:bulletEnabled val="1"/>
        </dgm:presLayoutVars>
      </dgm:prSet>
      <dgm:spPr/>
      <dgm:t>
        <a:bodyPr/>
        <a:lstStyle/>
        <a:p>
          <a:endParaRPr lang="zh-CN" altLang="en-US"/>
        </a:p>
      </dgm:t>
    </dgm:pt>
    <dgm:pt modelId="{1D578CB2-AB73-4539-A36D-8CBD3792A765}" type="pres">
      <dgm:prSet presAssocID="{6CA90356-A99D-46A6-AEC8-AF49904F515A}" presName="Name13" presStyleLbl="parChTrans1D2" presStyleIdx="1" presStyleCnt="3"/>
      <dgm:spPr/>
      <dgm:t>
        <a:bodyPr/>
        <a:lstStyle/>
        <a:p>
          <a:endParaRPr lang="zh-CN" altLang="en-US"/>
        </a:p>
      </dgm:t>
    </dgm:pt>
    <dgm:pt modelId="{ECC0A220-B798-4FCC-97C9-EF81CF8D5471}" type="pres">
      <dgm:prSet presAssocID="{8B83DD23-864A-4E75-B872-067784038A5C}" presName="childText" presStyleLbl="bgAcc1" presStyleIdx="1" presStyleCnt="3" custScaleX="281693">
        <dgm:presLayoutVars>
          <dgm:bulletEnabled val="1"/>
        </dgm:presLayoutVars>
      </dgm:prSet>
      <dgm:spPr/>
      <dgm:t>
        <a:bodyPr/>
        <a:lstStyle/>
        <a:p>
          <a:endParaRPr lang="zh-CN" altLang="en-US"/>
        </a:p>
      </dgm:t>
    </dgm:pt>
    <dgm:pt modelId="{50D5A91F-43E1-40D7-BD01-809ECBC173F7}" type="pres">
      <dgm:prSet presAssocID="{E3DD0CC7-82E7-427A-A635-279E52C1E211}" presName="Name13" presStyleLbl="parChTrans1D2" presStyleIdx="2" presStyleCnt="3"/>
      <dgm:spPr/>
      <dgm:t>
        <a:bodyPr/>
        <a:lstStyle/>
        <a:p>
          <a:endParaRPr lang="zh-CN" altLang="en-US"/>
        </a:p>
      </dgm:t>
    </dgm:pt>
    <dgm:pt modelId="{701F3B00-1275-41F1-AD81-8828A86FFF11}" type="pres">
      <dgm:prSet presAssocID="{9AE2F257-EF21-4038-96A3-821690D4EEDB}" presName="childText" presStyleLbl="bgAcc1" presStyleIdx="2" presStyleCnt="3" custScaleX="279276">
        <dgm:presLayoutVars>
          <dgm:bulletEnabled val="1"/>
        </dgm:presLayoutVars>
      </dgm:prSet>
      <dgm:spPr/>
      <dgm:t>
        <a:bodyPr/>
        <a:lstStyle/>
        <a:p>
          <a:endParaRPr lang="zh-CN" altLang="en-US"/>
        </a:p>
      </dgm:t>
    </dgm:pt>
  </dgm:ptLst>
  <dgm:cxnLst>
    <dgm:cxn modelId="{D787DE74-F085-45E4-8A3D-8AEE9315FA32}" srcId="{905DFB86-8F14-47A9-843A-0CF1A834EB99}" destId="{FCFCC6DF-D6B9-40CA-ACED-42640AE8D3A7}" srcOrd="0" destOrd="0" parTransId="{23D43F0F-7E40-43DB-9125-113F0FB9793F}" sibTransId="{985DF6B1-F939-49F1-8AFB-3D5A275FD400}"/>
    <dgm:cxn modelId="{64B7C96B-7C2A-43E1-B451-69A170DDE4D3}" srcId="{FCFCC6DF-D6B9-40CA-ACED-42640AE8D3A7}" destId="{FDAE6745-7EA6-47AF-9CB1-45BCC267F07A}" srcOrd="0" destOrd="0" parTransId="{B9EC5C00-F72B-4986-BE12-86C9B7D758B4}" sibTransId="{BE823590-1007-4A05-93E0-62B663AEFB72}"/>
    <dgm:cxn modelId="{9AC2001B-C7E3-49D6-8C4C-56D59BDDA992}" srcId="{FCFCC6DF-D6B9-40CA-ACED-42640AE8D3A7}" destId="{8B83DD23-864A-4E75-B872-067784038A5C}" srcOrd="1" destOrd="0" parTransId="{6CA90356-A99D-46A6-AEC8-AF49904F515A}" sibTransId="{AA188EBA-8ACC-4DB3-BAEC-A3F9E403BB94}"/>
    <dgm:cxn modelId="{7DEB5088-ED74-4259-92E9-EDC3CB153517}" srcId="{FCFCC6DF-D6B9-40CA-ACED-42640AE8D3A7}" destId="{9AE2F257-EF21-4038-96A3-821690D4EEDB}" srcOrd="2" destOrd="0" parTransId="{E3DD0CC7-82E7-427A-A635-279E52C1E211}" sibTransId="{818A5A5C-09AE-4C18-8E86-6AE0085963C9}"/>
    <dgm:cxn modelId="{0E263242-4F20-4D18-9EBA-678C0E70F226}" type="presOf" srcId="{905DFB86-8F14-47A9-843A-0CF1A834EB99}" destId="{0CEA18EA-78C5-4A08-827A-6D4329A72EDD}" srcOrd="0" destOrd="0" presId="urn:microsoft.com/office/officeart/2005/8/layout/hierarchy3"/>
    <dgm:cxn modelId="{FAB319F7-2DBB-48A1-AE73-0D75FC23D021}" type="presParOf" srcId="{0CEA18EA-78C5-4A08-827A-6D4329A72EDD}" destId="{70452807-BEE9-4A73-B08C-A8C73D094FBB}" srcOrd="0" destOrd="0" presId="urn:microsoft.com/office/officeart/2005/8/layout/hierarchy3"/>
    <dgm:cxn modelId="{830EFE9A-3EC3-4164-8F8C-AFAB5A931500}" type="presParOf" srcId="{70452807-BEE9-4A73-B08C-A8C73D094FBB}" destId="{0A935E48-3794-4C76-AAE1-BC51A2D9A1EF}" srcOrd="0" destOrd="0" presId="urn:microsoft.com/office/officeart/2005/8/layout/hierarchy3"/>
    <dgm:cxn modelId="{468EB222-8002-4E29-A718-DA841DC449D5}" type="presOf" srcId="{FCFCC6DF-D6B9-40CA-ACED-42640AE8D3A7}" destId="{0A935E48-3794-4C76-AAE1-BC51A2D9A1EF}" srcOrd="0" destOrd="0" presId="urn:microsoft.com/office/officeart/2005/8/layout/hierarchy3"/>
    <dgm:cxn modelId="{5D446672-A008-45E8-9D97-FB7A4EE16E61}" type="presParOf" srcId="{0A935E48-3794-4C76-AAE1-BC51A2D9A1EF}" destId="{0F861BCC-F201-4E4C-B94E-547CB8C9066F}" srcOrd="0" destOrd="0" presId="urn:microsoft.com/office/officeart/2005/8/layout/hierarchy3"/>
    <dgm:cxn modelId="{41E9A063-FBFD-449D-8ED6-985DC3ACA1D6}" type="presOf" srcId="{FCFCC6DF-D6B9-40CA-ACED-42640AE8D3A7}" destId="{0F861BCC-F201-4E4C-B94E-547CB8C9066F}" srcOrd="0" destOrd="0" presId="urn:microsoft.com/office/officeart/2005/8/layout/hierarchy3"/>
    <dgm:cxn modelId="{163875E3-3BC5-4C63-A4AD-6F140608A4BD}" type="presParOf" srcId="{0A935E48-3794-4C76-AAE1-BC51A2D9A1EF}" destId="{57166DF7-B1E1-416B-B40F-BD9FF44A8F5E}" srcOrd="1" destOrd="0" presId="urn:microsoft.com/office/officeart/2005/8/layout/hierarchy3"/>
    <dgm:cxn modelId="{5D91A9F6-3137-4F34-A4A9-A5CB19D9B20E}" type="presOf" srcId="{FCFCC6DF-D6B9-40CA-ACED-42640AE8D3A7}" destId="{57166DF7-B1E1-416B-B40F-BD9FF44A8F5E}" srcOrd="0" destOrd="0" presId="urn:microsoft.com/office/officeart/2005/8/layout/hierarchy3"/>
    <dgm:cxn modelId="{BE8744DA-2F00-42EF-9E89-D91FCE6EE6CF}" type="presParOf" srcId="{70452807-BEE9-4A73-B08C-A8C73D094FBB}" destId="{56A84B32-350F-48F7-87E4-BF608868E515}" srcOrd="1" destOrd="0" presId="urn:microsoft.com/office/officeart/2005/8/layout/hierarchy3"/>
    <dgm:cxn modelId="{6589295B-EFB6-49CF-9091-C6B0C28BB994}" type="presParOf" srcId="{56A84B32-350F-48F7-87E4-BF608868E515}" destId="{8D4B5178-3709-4176-9C09-2FBD26CA9D7C}" srcOrd="0" destOrd="1" presId="urn:microsoft.com/office/officeart/2005/8/layout/hierarchy3"/>
    <dgm:cxn modelId="{1AEAD6D6-6FD9-4C3A-A79B-28CCA0C2F513}" type="presOf" srcId="{B9EC5C00-F72B-4986-BE12-86C9B7D758B4}" destId="{8D4B5178-3709-4176-9C09-2FBD26CA9D7C}" srcOrd="0" destOrd="0" presId="urn:microsoft.com/office/officeart/2005/8/layout/hierarchy3"/>
    <dgm:cxn modelId="{F75489E6-C0E2-497E-B37C-B43CEA1B1C77}" type="presParOf" srcId="{56A84B32-350F-48F7-87E4-BF608868E515}" destId="{3140AA5E-24E0-44FE-8958-32E614694960}" srcOrd="1" destOrd="1" presId="urn:microsoft.com/office/officeart/2005/8/layout/hierarchy3"/>
    <dgm:cxn modelId="{457703A0-9002-4091-8563-BE608E5A1D84}" type="presOf" srcId="{FDAE6745-7EA6-47AF-9CB1-45BCC267F07A}" destId="{3140AA5E-24E0-44FE-8958-32E614694960}" srcOrd="0" destOrd="0" presId="urn:microsoft.com/office/officeart/2005/8/layout/hierarchy3"/>
    <dgm:cxn modelId="{5F3403CF-7E85-41E9-9A52-DE343910687E}" type="presParOf" srcId="{56A84B32-350F-48F7-87E4-BF608868E515}" destId="{1D578CB2-AB73-4539-A36D-8CBD3792A765}" srcOrd="2" destOrd="1" presId="urn:microsoft.com/office/officeart/2005/8/layout/hierarchy3"/>
    <dgm:cxn modelId="{C3A206CB-D592-4BC0-8618-2097791087E9}" type="presOf" srcId="{6CA90356-A99D-46A6-AEC8-AF49904F515A}" destId="{1D578CB2-AB73-4539-A36D-8CBD3792A765}" srcOrd="0" destOrd="0" presId="urn:microsoft.com/office/officeart/2005/8/layout/hierarchy3"/>
    <dgm:cxn modelId="{CC5963A9-6A67-4922-802B-0B0A3AE9FE51}" type="presParOf" srcId="{56A84B32-350F-48F7-87E4-BF608868E515}" destId="{ECC0A220-B798-4FCC-97C9-EF81CF8D5471}" srcOrd="3" destOrd="1" presId="urn:microsoft.com/office/officeart/2005/8/layout/hierarchy3"/>
    <dgm:cxn modelId="{DFEA587D-FBE2-49A0-A11A-366D455D00F2}" type="presOf" srcId="{8B83DD23-864A-4E75-B872-067784038A5C}" destId="{ECC0A220-B798-4FCC-97C9-EF81CF8D5471}" srcOrd="0" destOrd="0" presId="urn:microsoft.com/office/officeart/2005/8/layout/hierarchy3"/>
    <dgm:cxn modelId="{638A2D01-432A-4DEE-8622-7C69A9BE7DF7}" type="presParOf" srcId="{56A84B32-350F-48F7-87E4-BF608868E515}" destId="{50D5A91F-43E1-40D7-BD01-809ECBC173F7}" srcOrd="4" destOrd="1" presId="urn:microsoft.com/office/officeart/2005/8/layout/hierarchy3"/>
    <dgm:cxn modelId="{F5D15EF9-36F2-4AB1-8E6C-3DE05AAF352E}" type="presOf" srcId="{E3DD0CC7-82E7-427A-A635-279E52C1E211}" destId="{50D5A91F-43E1-40D7-BD01-809ECBC173F7}" srcOrd="0" destOrd="0" presId="urn:microsoft.com/office/officeart/2005/8/layout/hierarchy3"/>
    <dgm:cxn modelId="{8B757FE7-3F72-43FE-A8ED-31E73244568A}" type="presParOf" srcId="{56A84B32-350F-48F7-87E4-BF608868E515}" destId="{701F3B00-1275-41F1-AD81-8828A86FFF11}" srcOrd="5" destOrd="1" presId="urn:microsoft.com/office/officeart/2005/8/layout/hierarchy3"/>
    <dgm:cxn modelId="{D911B271-8852-4B56-8946-755E84014373}" type="presOf" srcId="{9AE2F257-EF21-4038-96A3-821690D4EEDB}" destId="{701F3B00-1275-41F1-AD81-8828A86FFF11}" srcOrd="0" destOrd="0" presId="urn:microsoft.com/office/officeart/2005/8/layout/hierarchy3"/>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D35A3D1-8438-4409-8A13-1A26F517E032}" type="doc">
      <dgm:prSet loTypeId="urn:microsoft.com/office/officeart/2005/8/layout/arrow2" loCatId="process" qsTypeId="urn:microsoft.com/office/officeart/2005/8/quickstyle/simple1" qsCatId="simple" csTypeId="urn:microsoft.com/office/officeart/2005/8/colors/colorful1" csCatId="colorful" phldr="1"/>
      <dgm:spPr/>
      <dgm:t>
        <a:bodyPr/>
        <a:lstStyle/>
        <a:p>
          <a:endParaRPr lang="zh-CN" altLang="en-US"/>
        </a:p>
      </dgm:t>
    </dgm:pt>
    <dgm:pt modelId="{26C8B1B4-6734-4B38-AE16-50DF1E2AF3D8}">
      <dgm:prSet phldrT="[文本]" custT="1"/>
      <dgm:spPr>
        <a:solidFill>
          <a:schemeClr val="accent4">
            <a:lumMod val="20000"/>
            <a:lumOff val="80000"/>
          </a:schemeClr>
        </a:solidFill>
      </dgm:spPr>
      <dgm:t>
        <a:bodyPr/>
        <a:lstStyle/>
        <a:p>
          <a:pPr>
            <a:lnSpc>
              <a:spcPct val="100000"/>
            </a:lnSpc>
            <a:spcAft>
              <a:spcPts val="0"/>
            </a:spcAft>
          </a:pPr>
          <a:r>
            <a:rPr lang="en-US" altLang="zh-CN" sz="2800" dirty="0" smtClean="0">
              <a:solidFill>
                <a:schemeClr val="tx2"/>
              </a:solidFill>
              <a:latin typeface="黑体" panose="02010609060101010101" pitchFamily="49" charset="-122"/>
              <a:ea typeface="黑体" panose="02010609060101010101" pitchFamily="49" charset="-122"/>
            </a:rPr>
            <a:t>1978</a:t>
          </a:r>
        </a:p>
        <a:p>
          <a:pPr>
            <a:lnSpc>
              <a:spcPct val="100000"/>
            </a:lnSpc>
            <a:spcAft>
              <a:spcPts val="0"/>
            </a:spcAft>
          </a:pPr>
          <a:r>
            <a:rPr lang="en-US" altLang="zh-CN" sz="2800" dirty="0" smtClean="0">
              <a:solidFill>
                <a:schemeClr val="tx2"/>
              </a:solidFill>
              <a:latin typeface="黑体" panose="02010609060101010101" pitchFamily="49" charset="-122"/>
              <a:ea typeface="黑体" panose="02010609060101010101" pitchFamily="49" charset="-122"/>
            </a:rPr>
            <a:t>3679</a:t>
          </a:r>
          <a:r>
            <a:rPr lang="zh-CN" altLang="en-US" sz="2800" dirty="0" smtClean="0">
              <a:solidFill>
                <a:schemeClr val="tx2"/>
              </a:solidFill>
              <a:latin typeface="黑体" panose="02010609060101010101" pitchFamily="49" charset="-122"/>
              <a:ea typeface="黑体" panose="02010609060101010101" pitchFamily="49" charset="-122"/>
            </a:rPr>
            <a:t>亿</a:t>
          </a:r>
          <a:endParaRPr lang="zh-CN" altLang="en-US" sz="2800" dirty="0">
            <a:solidFill>
              <a:schemeClr val="tx2"/>
            </a:solidFill>
            <a:latin typeface="黑体" panose="02010609060101010101" pitchFamily="49" charset="-122"/>
            <a:ea typeface="黑体" panose="02010609060101010101" pitchFamily="49" charset="-122"/>
          </a:endParaRPr>
        </a:p>
      </dgm:t>
    </dgm:pt>
    <dgm:pt modelId="{B5434CE4-4F99-459E-A8CE-0F69077010B6}" cxnId="{3F42CD24-146E-4AB1-902C-587D5063C62B}" type="parTrans">
      <dgm:prSet/>
      <dgm:spPr/>
      <dgm:t>
        <a:bodyPr/>
        <a:lstStyle/>
        <a:p>
          <a:endParaRPr lang="zh-CN" altLang="en-US"/>
        </a:p>
      </dgm:t>
    </dgm:pt>
    <dgm:pt modelId="{4AC626A0-49A4-4500-A995-A95F51A1FF70}" cxnId="{3F42CD24-146E-4AB1-902C-587D5063C62B}" type="sibTrans">
      <dgm:prSet/>
      <dgm:spPr/>
      <dgm:t>
        <a:bodyPr/>
        <a:lstStyle/>
        <a:p>
          <a:endParaRPr lang="zh-CN" altLang="en-US"/>
        </a:p>
      </dgm:t>
    </dgm:pt>
    <dgm:pt modelId="{CA8545DF-6362-4C23-8481-41794041D345}">
      <dgm:prSet phldrT="[文本]" custT="1"/>
      <dgm:spPr>
        <a:solidFill>
          <a:schemeClr val="accent6">
            <a:lumMod val="20000"/>
            <a:lumOff val="80000"/>
          </a:schemeClr>
        </a:solidFill>
      </dgm:spPr>
      <dgm:t>
        <a:bodyPr/>
        <a:lstStyle/>
        <a:p>
          <a:pPr>
            <a:spcAft>
              <a:spcPts val="600"/>
            </a:spcAft>
          </a:pPr>
          <a:r>
            <a:rPr lang="en-US" altLang="zh-CN" sz="2800" dirty="0" smtClean="0">
              <a:solidFill>
                <a:schemeClr val="tx2"/>
              </a:solidFill>
              <a:latin typeface="黑体" panose="02010609060101010101" pitchFamily="49" charset="-122"/>
              <a:ea typeface="黑体" panose="02010609060101010101" pitchFamily="49" charset="-122"/>
            </a:rPr>
            <a:t>2017</a:t>
          </a:r>
        </a:p>
        <a:p>
          <a:pPr>
            <a:spcAft>
              <a:spcPts val="600"/>
            </a:spcAft>
          </a:pPr>
          <a:r>
            <a:rPr lang="en-US" altLang="zh-CN" sz="2800" dirty="0" smtClean="0">
              <a:solidFill>
                <a:schemeClr val="tx2"/>
              </a:solidFill>
              <a:latin typeface="黑体" panose="02010609060101010101" pitchFamily="49" charset="-122"/>
              <a:ea typeface="黑体" panose="02010609060101010101" pitchFamily="49" charset="-122"/>
            </a:rPr>
            <a:t>82</a:t>
          </a:r>
          <a:r>
            <a:rPr lang="zh-CN" altLang="en-US" sz="2800" dirty="0" smtClean="0">
              <a:solidFill>
                <a:schemeClr val="tx2"/>
              </a:solidFill>
              <a:latin typeface="黑体" panose="02010609060101010101" pitchFamily="49" charset="-122"/>
              <a:ea typeface="黑体" panose="02010609060101010101" pitchFamily="49" charset="-122"/>
            </a:rPr>
            <a:t>万亿</a:t>
          </a:r>
          <a:endParaRPr lang="zh-CN" altLang="en-US" sz="2800" dirty="0">
            <a:solidFill>
              <a:schemeClr val="tx2"/>
            </a:solidFill>
            <a:latin typeface="黑体" panose="02010609060101010101" pitchFamily="49" charset="-122"/>
            <a:ea typeface="黑体" panose="02010609060101010101" pitchFamily="49" charset="-122"/>
          </a:endParaRPr>
        </a:p>
      </dgm:t>
    </dgm:pt>
    <dgm:pt modelId="{1BC4BF5F-768E-4A51-AE2C-62375B85B7C0}" cxnId="{0985C8EB-C1EB-4069-AF30-5D37534D39EC}" type="parTrans">
      <dgm:prSet/>
      <dgm:spPr/>
      <dgm:t>
        <a:bodyPr/>
        <a:lstStyle/>
        <a:p>
          <a:endParaRPr lang="zh-CN" altLang="en-US"/>
        </a:p>
      </dgm:t>
    </dgm:pt>
    <dgm:pt modelId="{933BF1BC-9E46-4771-9C43-7791D3117DAB}" cxnId="{0985C8EB-C1EB-4069-AF30-5D37534D39EC}" type="sibTrans">
      <dgm:prSet/>
      <dgm:spPr/>
      <dgm:t>
        <a:bodyPr/>
        <a:lstStyle/>
        <a:p>
          <a:endParaRPr lang="zh-CN" altLang="en-US"/>
        </a:p>
      </dgm:t>
    </dgm:pt>
    <dgm:pt modelId="{FEBFE646-A73C-40CB-8253-CB206642E0B6}">
      <dgm:prSet/>
      <dgm:spPr/>
      <dgm:t>
        <a:bodyPr/>
        <a:lstStyle/>
        <a:p>
          <a:endParaRPr lang="zh-CN" altLang="en-US"/>
        </a:p>
      </dgm:t>
    </dgm:pt>
    <dgm:pt modelId="{324428D9-7727-4505-BAD9-F6BD8A08E340}" cxnId="{0C3BF1FA-60F6-4164-8106-9672C2D4E92D}" type="parTrans">
      <dgm:prSet/>
      <dgm:spPr/>
      <dgm:t>
        <a:bodyPr/>
        <a:lstStyle/>
        <a:p>
          <a:endParaRPr lang="zh-CN" altLang="en-US"/>
        </a:p>
      </dgm:t>
    </dgm:pt>
    <dgm:pt modelId="{F8C537CC-80A1-4723-8532-D20305E5DC68}" cxnId="{0C3BF1FA-60F6-4164-8106-9672C2D4E92D}" type="sibTrans">
      <dgm:prSet/>
      <dgm:spPr/>
      <dgm:t>
        <a:bodyPr/>
        <a:lstStyle/>
        <a:p>
          <a:endParaRPr lang="zh-CN" altLang="en-US"/>
        </a:p>
      </dgm:t>
    </dgm:pt>
    <dgm:pt modelId="{797C3CC2-D397-45F0-A53A-E7ACDE76ED88}" type="pres">
      <dgm:prSet presAssocID="{0D35A3D1-8438-4409-8A13-1A26F517E032}" presName="arrowDiagram" presStyleCnt="0">
        <dgm:presLayoutVars>
          <dgm:chMax val="5"/>
          <dgm:dir/>
          <dgm:resizeHandles val="exact"/>
        </dgm:presLayoutVars>
      </dgm:prSet>
      <dgm:spPr/>
      <dgm:t>
        <a:bodyPr/>
        <a:lstStyle/>
        <a:p>
          <a:endParaRPr lang="zh-CN" altLang="en-US"/>
        </a:p>
      </dgm:t>
    </dgm:pt>
    <dgm:pt modelId="{73B65759-8FBD-47FD-B5DF-32628A5622B0}" type="pres">
      <dgm:prSet presAssocID="{0D35A3D1-8438-4409-8A13-1A26F517E032}" presName="arrow" presStyleLbl="bgShp" presStyleIdx="0" presStyleCnt="1" custLinFactNeighborX="-3544" custLinFactNeighborY="4227"/>
      <dgm:spPr/>
    </dgm:pt>
    <dgm:pt modelId="{080AC064-C2D0-4E41-86D8-177AF3B72102}" type="pres">
      <dgm:prSet presAssocID="{0D35A3D1-8438-4409-8A13-1A26F517E032}" presName="arrowDiagram3" presStyleCnt="0"/>
      <dgm:spPr/>
    </dgm:pt>
    <dgm:pt modelId="{0B7A5CFA-170F-4485-BF37-E66F5CF8F5C1}" type="pres">
      <dgm:prSet presAssocID="{26C8B1B4-6734-4B38-AE16-50DF1E2AF3D8}" presName="bullet3a" presStyleLbl="node1" presStyleIdx="0" presStyleCnt="3"/>
      <dgm:spPr/>
    </dgm:pt>
    <dgm:pt modelId="{F78FB6D8-B8DE-4D88-9CCA-9634F6639EDD}" type="pres">
      <dgm:prSet presAssocID="{26C8B1B4-6734-4B38-AE16-50DF1E2AF3D8}" presName="textBox3a" presStyleLbl="revTx" presStyleIdx="0" presStyleCnt="3" custLinFactNeighborX="-19528" custLinFactNeighborY="17113">
        <dgm:presLayoutVars>
          <dgm:bulletEnabled val="1"/>
        </dgm:presLayoutVars>
      </dgm:prSet>
      <dgm:spPr/>
      <dgm:t>
        <a:bodyPr/>
        <a:lstStyle/>
        <a:p>
          <a:endParaRPr lang="zh-CN" altLang="en-US"/>
        </a:p>
      </dgm:t>
    </dgm:pt>
    <dgm:pt modelId="{E3D5C672-B8CB-4F7B-9F09-B6FC2AD22227}" type="pres">
      <dgm:prSet presAssocID="{CA8545DF-6362-4C23-8481-41794041D345}" presName="bullet3b" presStyleLbl="node1" presStyleIdx="1" presStyleCnt="3"/>
      <dgm:spPr/>
    </dgm:pt>
    <dgm:pt modelId="{00A8E9AD-2F61-49D6-8465-3A2AB00453E6}" type="pres">
      <dgm:prSet presAssocID="{CA8545DF-6362-4C23-8481-41794041D345}" presName="textBox3b" presStyleLbl="revTx" presStyleIdx="1" presStyleCnt="3" custScaleX="91828" custScaleY="46674" custLinFactNeighborX="4922" custLinFactNeighborY="-21828">
        <dgm:presLayoutVars>
          <dgm:bulletEnabled val="1"/>
        </dgm:presLayoutVars>
      </dgm:prSet>
      <dgm:spPr/>
      <dgm:t>
        <a:bodyPr/>
        <a:lstStyle/>
        <a:p>
          <a:endParaRPr lang="zh-CN" altLang="en-US"/>
        </a:p>
      </dgm:t>
    </dgm:pt>
    <dgm:pt modelId="{83227979-4029-47A9-93A8-DDA8BB1BB749}" type="pres">
      <dgm:prSet presAssocID="{FEBFE646-A73C-40CB-8253-CB206642E0B6}" presName="bullet3c" presStyleLbl="node1" presStyleIdx="2" presStyleCnt="3"/>
      <dgm:spPr>
        <a:solidFill>
          <a:schemeClr val="tx2">
            <a:lumMod val="60000"/>
            <a:lumOff val="40000"/>
          </a:schemeClr>
        </a:solidFill>
      </dgm:spPr>
    </dgm:pt>
    <dgm:pt modelId="{BDF9078C-5330-47A7-8D82-0F2A12A183C2}" type="pres">
      <dgm:prSet presAssocID="{FEBFE646-A73C-40CB-8253-CB206642E0B6}" presName="textBox3c" presStyleLbl="revTx" presStyleIdx="2" presStyleCnt="3">
        <dgm:presLayoutVars>
          <dgm:bulletEnabled val="1"/>
        </dgm:presLayoutVars>
      </dgm:prSet>
      <dgm:spPr/>
      <dgm:t>
        <a:bodyPr/>
        <a:lstStyle/>
        <a:p>
          <a:endParaRPr lang="zh-CN" altLang="en-US"/>
        </a:p>
      </dgm:t>
    </dgm:pt>
  </dgm:ptLst>
  <dgm:cxnLst>
    <dgm:cxn modelId="{A19DCB58-1EF0-4DEB-B713-4502E39D6620}" type="presOf" srcId="{0D35A3D1-8438-4409-8A13-1A26F517E032}" destId="{797C3CC2-D397-45F0-A53A-E7ACDE76ED88}" srcOrd="0" destOrd="0" presId="urn:microsoft.com/office/officeart/2005/8/layout/arrow2"/>
    <dgm:cxn modelId="{42257528-1490-4D94-8BAD-E0EE253E3F7E}" type="presOf" srcId="{CA8545DF-6362-4C23-8481-41794041D345}" destId="{00A8E9AD-2F61-49D6-8465-3A2AB00453E6}" srcOrd="0" destOrd="0" presId="urn:microsoft.com/office/officeart/2005/8/layout/arrow2"/>
    <dgm:cxn modelId="{A17ABD04-CF40-4884-AE2B-E26FDABD3D2E}" type="presOf" srcId="{26C8B1B4-6734-4B38-AE16-50DF1E2AF3D8}" destId="{F78FB6D8-B8DE-4D88-9CCA-9634F6639EDD}" srcOrd="0" destOrd="0" presId="urn:microsoft.com/office/officeart/2005/8/layout/arrow2"/>
    <dgm:cxn modelId="{3F42CD24-146E-4AB1-902C-587D5063C62B}" srcId="{0D35A3D1-8438-4409-8A13-1A26F517E032}" destId="{26C8B1B4-6734-4B38-AE16-50DF1E2AF3D8}" srcOrd="0" destOrd="0" parTransId="{B5434CE4-4F99-459E-A8CE-0F69077010B6}" sibTransId="{4AC626A0-49A4-4500-A995-A95F51A1FF70}"/>
    <dgm:cxn modelId="{0C3BF1FA-60F6-4164-8106-9672C2D4E92D}" srcId="{0D35A3D1-8438-4409-8A13-1A26F517E032}" destId="{FEBFE646-A73C-40CB-8253-CB206642E0B6}" srcOrd="2" destOrd="0" parTransId="{324428D9-7727-4505-BAD9-F6BD8A08E340}" sibTransId="{F8C537CC-80A1-4723-8532-D20305E5DC68}"/>
    <dgm:cxn modelId="{0985C8EB-C1EB-4069-AF30-5D37534D39EC}" srcId="{0D35A3D1-8438-4409-8A13-1A26F517E032}" destId="{CA8545DF-6362-4C23-8481-41794041D345}" srcOrd="1" destOrd="0" parTransId="{1BC4BF5F-768E-4A51-AE2C-62375B85B7C0}" sibTransId="{933BF1BC-9E46-4771-9C43-7791D3117DAB}"/>
    <dgm:cxn modelId="{F0F020A2-E133-400E-AF10-6EFFC088220A}" type="presOf" srcId="{FEBFE646-A73C-40CB-8253-CB206642E0B6}" destId="{BDF9078C-5330-47A7-8D82-0F2A12A183C2}" srcOrd="0" destOrd="0" presId="urn:microsoft.com/office/officeart/2005/8/layout/arrow2"/>
    <dgm:cxn modelId="{7F5B6215-9B87-4069-8CBA-10F9D5BA1ADE}" type="presParOf" srcId="{797C3CC2-D397-45F0-A53A-E7ACDE76ED88}" destId="{73B65759-8FBD-47FD-B5DF-32628A5622B0}" srcOrd="0" destOrd="0" presId="urn:microsoft.com/office/officeart/2005/8/layout/arrow2"/>
    <dgm:cxn modelId="{7AADE515-63BF-4BD2-B8DC-D9E68EA7BE4D}" type="presParOf" srcId="{797C3CC2-D397-45F0-A53A-E7ACDE76ED88}" destId="{080AC064-C2D0-4E41-86D8-177AF3B72102}" srcOrd="1" destOrd="0" presId="urn:microsoft.com/office/officeart/2005/8/layout/arrow2"/>
    <dgm:cxn modelId="{DFBD26B8-6FDF-43E0-92D4-DD0D145C7B7B}" type="presParOf" srcId="{080AC064-C2D0-4E41-86D8-177AF3B72102}" destId="{0B7A5CFA-170F-4485-BF37-E66F5CF8F5C1}" srcOrd="0" destOrd="0" presId="urn:microsoft.com/office/officeart/2005/8/layout/arrow2"/>
    <dgm:cxn modelId="{8979A9DD-5703-410C-90C1-1E83A0ABDFD3}" type="presParOf" srcId="{080AC064-C2D0-4E41-86D8-177AF3B72102}" destId="{F78FB6D8-B8DE-4D88-9CCA-9634F6639EDD}" srcOrd="1" destOrd="0" presId="urn:microsoft.com/office/officeart/2005/8/layout/arrow2"/>
    <dgm:cxn modelId="{CB832024-73D1-40F7-B0D4-B7B1638AFDBB}" type="presParOf" srcId="{080AC064-C2D0-4E41-86D8-177AF3B72102}" destId="{E3D5C672-B8CB-4F7B-9F09-B6FC2AD22227}" srcOrd="2" destOrd="0" presId="urn:microsoft.com/office/officeart/2005/8/layout/arrow2"/>
    <dgm:cxn modelId="{3531FC9B-6915-443B-9B1B-E1365EC22A71}" type="presParOf" srcId="{080AC064-C2D0-4E41-86D8-177AF3B72102}" destId="{00A8E9AD-2F61-49D6-8465-3A2AB00453E6}" srcOrd="3" destOrd="0" presId="urn:microsoft.com/office/officeart/2005/8/layout/arrow2"/>
    <dgm:cxn modelId="{9E7F2FEA-6191-4542-A1BE-C8298975E508}" type="presParOf" srcId="{080AC064-C2D0-4E41-86D8-177AF3B72102}" destId="{83227979-4029-47A9-93A8-DDA8BB1BB749}" srcOrd="4" destOrd="0" presId="urn:microsoft.com/office/officeart/2005/8/layout/arrow2"/>
    <dgm:cxn modelId="{C637296D-E88E-4CDC-9D4F-DE305F579BCD}" type="presParOf" srcId="{080AC064-C2D0-4E41-86D8-177AF3B72102}" destId="{BDF9078C-5330-47A7-8D82-0F2A12A183C2}" srcOrd="5" destOrd="0" presId="urn:microsoft.com/office/officeart/2005/8/layout/arrow2"/>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FC6AAA7-261B-41D7-9B49-5E2F3AA3C817}" type="doc">
      <dgm:prSet loTypeId="urn:microsoft.com/office/officeart/2005/8/layout/vList6" loCatId="list" qsTypeId="urn:microsoft.com/office/officeart/2005/8/quickstyle/simple1" qsCatId="simple" csTypeId="urn:microsoft.com/office/officeart/2005/8/colors/accent1_2" csCatId="accent1" phldr="1"/>
      <dgm:spPr/>
      <dgm:t>
        <a:bodyPr/>
        <a:lstStyle/>
        <a:p>
          <a:endParaRPr lang="zh-CN" altLang="en-US"/>
        </a:p>
      </dgm:t>
    </dgm:pt>
    <dgm:pt modelId="{B461D9B3-5DC0-439C-99D4-25B55FD3DE07}">
      <dgm:prSet phldrT="[文本]"/>
      <dgm:spPr>
        <a:solidFill>
          <a:schemeClr val="accent3">
            <a:lumMod val="60000"/>
            <a:lumOff val="40000"/>
          </a:schemeClr>
        </a:solidFill>
      </dgm:spPr>
      <dgm:t>
        <a:bodyPr/>
        <a:lstStyle/>
        <a:p>
          <a:r>
            <a:rPr lang="en-US" altLang="zh-CN" dirty="0" smtClean="0"/>
            <a:t>GDP</a:t>
          </a:r>
          <a:endParaRPr lang="zh-CN" altLang="en-US" dirty="0"/>
        </a:p>
      </dgm:t>
    </dgm:pt>
    <dgm:pt modelId="{1BC58690-194A-46B7-BF32-70091FF060B8}" cxnId="{1A9A9251-C3DF-479F-BC86-BAA296ABB83F}" type="parTrans">
      <dgm:prSet/>
      <dgm:spPr/>
      <dgm:t>
        <a:bodyPr/>
        <a:lstStyle/>
        <a:p>
          <a:endParaRPr lang="zh-CN" altLang="en-US"/>
        </a:p>
      </dgm:t>
    </dgm:pt>
    <dgm:pt modelId="{D8E4E8B1-D6A1-4632-9D64-690644E72242}" cxnId="{1A9A9251-C3DF-479F-BC86-BAA296ABB83F}" type="sibTrans">
      <dgm:prSet/>
      <dgm:spPr/>
      <dgm:t>
        <a:bodyPr/>
        <a:lstStyle/>
        <a:p>
          <a:endParaRPr lang="zh-CN" altLang="en-US"/>
        </a:p>
      </dgm:t>
    </dgm:pt>
    <dgm:pt modelId="{10B8EACD-F8EA-4162-8B6F-9D54A4BE6356}">
      <dgm:prSet phldrT="[文本]" phldr="0" custT="0"/>
      <dgm:spPr>
        <a:solidFill>
          <a:schemeClr val="accent6">
            <a:lumMod val="20000"/>
            <a:lumOff val="80000"/>
            <a:alpha val="90000"/>
          </a:schemeClr>
        </a:solidFill>
      </dgm:spPr>
      <dgm:t>
        <a:bodyPr vert="horz" wrap="square"/>
        <a:p>
          <a:pPr>
            <a:lnSpc>
              <a:spcPct val="100000"/>
            </a:lnSpc>
            <a:spcBef>
              <a:spcPct val="0"/>
            </a:spcBef>
            <a:spcAft>
              <a:spcPct val="15000"/>
            </a:spcAft>
          </a:pPr>
          <a:r>
            <a:rPr lang="zh-CN" altLang="en-US" b="1" dirty="0">
              <a:solidFill>
                <a:schemeClr val="accent1">
                  <a:lumMod val="50000"/>
                </a:schemeClr>
              </a:solidFill>
              <a:latin typeface="黑体" panose="02010609060101010101" pitchFamily="49" charset="-122"/>
              <a:ea typeface="黑体" panose="02010609060101010101" pitchFamily="49" charset="-122"/>
            </a:rPr>
            <a:t/>
          </a:r>
          <a:endParaRPr lang="zh-CN" altLang="en-US" b="1" dirty="0">
            <a:solidFill>
              <a:schemeClr val="accent1">
                <a:lumMod val="50000"/>
              </a:schemeClr>
            </a:solidFill>
            <a:latin typeface="黑体" panose="02010609060101010101" pitchFamily="49" charset="-122"/>
            <a:ea typeface="黑体" panose="02010609060101010101" pitchFamily="49" charset="-122"/>
          </a:endParaRPr>
        </a:p>
      </dgm:t>
    </dgm:pt>
    <dgm:pt modelId="{779BE890-F899-4FEF-B491-38AE46C1EE93}" cxnId="{6664C27C-9E92-4405-B773-E42499DEDBBD}" type="parTrans">
      <dgm:prSet/>
      <dgm:spPr/>
      <dgm:t>
        <a:bodyPr/>
        <a:lstStyle/>
        <a:p>
          <a:endParaRPr lang="zh-CN" altLang="en-US"/>
        </a:p>
      </dgm:t>
    </dgm:pt>
    <dgm:pt modelId="{4F9AED20-9554-45EC-8E16-4998B3EE1C22}" cxnId="{6664C27C-9E92-4405-B773-E42499DEDBBD}" type="sibTrans">
      <dgm:prSet/>
      <dgm:spPr/>
      <dgm:t>
        <a:bodyPr/>
        <a:lstStyle/>
        <a:p>
          <a:endParaRPr lang="zh-CN" altLang="en-US"/>
        </a:p>
      </dgm:t>
    </dgm:pt>
    <dgm:pt modelId="{E7888F42-9877-4ECA-AAD8-2B56CB85C395}">
      <dgm:prSet phldr="0" custT="0"/>
      <dgm:spPr/>
      <dgm:t>
        <a:bodyPr vert="horz" wrap="square"/>
        <a:p>
          <a:pPr>
            <a:lnSpc>
              <a:spcPct val="100000"/>
            </a:lnSpc>
            <a:spcBef>
              <a:spcPct val="0"/>
            </a:spcBef>
            <a:spcAft>
              <a:spcPct val="15000"/>
            </a:spcAft>
          </a:pPr>
          <a:r>
            <a:rPr lang="en-US" altLang="zh-CN" b="1" dirty="0" smtClean="0">
              <a:solidFill>
                <a:schemeClr val="accent1">
                  <a:lumMod val="50000"/>
                </a:schemeClr>
              </a:solidFill>
              <a:latin typeface="黑体" panose="02010609060101010101" pitchFamily="49" charset="-122"/>
              <a:ea typeface="黑体" panose="02010609060101010101" pitchFamily="49" charset="-122"/>
            </a:rPr>
            <a:t>2020</a:t>
          </a:r>
          <a:r>
            <a:rPr lang="zh-CN" altLang="en-US" b="1" dirty="0" smtClean="0">
              <a:solidFill>
                <a:schemeClr val="accent1">
                  <a:lumMod val="50000"/>
                </a:schemeClr>
              </a:solidFill>
              <a:latin typeface="黑体" panose="02010609060101010101" pitchFamily="49" charset="-122"/>
              <a:ea typeface="黑体" panose="02010609060101010101" pitchFamily="49" charset="-122"/>
            </a:rPr>
            <a:t>年突破</a:t>
          </a:r>
          <a:r>
            <a:rPr lang="en-US" altLang="zh-CN" b="1" dirty="0" smtClean="0">
              <a:solidFill>
                <a:schemeClr val="accent1">
                  <a:lumMod val="50000"/>
                </a:schemeClr>
              </a:solidFill>
              <a:latin typeface="黑体" panose="02010609060101010101" pitchFamily="49" charset="-122"/>
              <a:ea typeface="黑体" panose="02010609060101010101" pitchFamily="49" charset="-122"/>
            </a:rPr>
            <a:t>100</a:t>
          </a:r>
          <a:r>
            <a:rPr lang="zh-CN" altLang="en-US" b="1" dirty="0" smtClean="0">
              <a:solidFill>
                <a:schemeClr val="accent1">
                  <a:lumMod val="50000"/>
                </a:schemeClr>
              </a:solidFill>
              <a:latin typeface="黑体" panose="02010609060101010101" pitchFamily="49" charset="-122"/>
              <a:ea typeface="黑体" panose="02010609060101010101" pitchFamily="49" charset="-122"/>
            </a:rPr>
            <a:t>万亿元</a:t>
          </a:r>
          <a:r>
            <a:rPr lang="zh-CN" altLang="en-US" b="1" dirty="0">
              <a:solidFill>
                <a:schemeClr val="accent1">
                  <a:lumMod val="50000"/>
                </a:schemeClr>
              </a:solidFill>
              <a:latin typeface="黑体" panose="02010609060101010101" pitchFamily="49" charset="-122"/>
              <a:ea typeface="黑体" panose="02010609060101010101" pitchFamily="49" charset="-122"/>
            </a:rPr>
            <a:t/>
          </a:r>
          <a:endParaRPr lang="zh-CN" altLang="en-US" b="1" dirty="0">
            <a:solidFill>
              <a:schemeClr val="accent1">
                <a:lumMod val="50000"/>
              </a:schemeClr>
            </a:solidFill>
            <a:latin typeface="黑体" panose="02010609060101010101" pitchFamily="49" charset="-122"/>
            <a:ea typeface="黑体" panose="02010609060101010101" pitchFamily="49" charset="-122"/>
          </a:endParaRPr>
        </a:p>
      </dgm:t>
    </dgm:pt>
    <dgm:pt modelId="{93255FCC-F7B7-45FD-9A5B-211FDDAE69FE}" cxnId="{45EA94ED-E794-4AF4-B885-73954B90F527}" type="parTrans">
      <dgm:prSet/>
      <dgm:spPr/>
    </dgm:pt>
    <dgm:pt modelId="{712C42BF-EB52-4E99-9EF5-AD59AB68E8C9}" cxnId="{45EA94ED-E794-4AF4-B885-73954B90F527}" type="sibTrans">
      <dgm:prSet/>
      <dgm:spPr/>
    </dgm:pt>
    <dgm:pt modelId="{6AA28B4B-75F3-464F-B400-CEA47A376CA6}">
      <dgm:prSet phldrT="[文本]"/>
      <dgm:spPr/>
      <dgm:t>
        <a:bodyPr/>
        <a:lstStyle/>
        <a:p>
          <a:r>
            <a:rPr lang="zh-CN" altLang="en-US" dirty="0" smtClean="0">
              <a:latin typeface="黑体" panose="02010609060101010101" pitchFamily="49" charset="-122"/>
              <a:ea typeface="黑体" panose="02010609060101010101" pitchFamily="49" charset="-122"/>
            </a:rPr>
            <a:t>粮食产量 </a:t>
          </a:r>
          <a:endParaRPr lang="zh-CN" altLang="en-US" dirty="0">
            <a:latin typeface="黑体" panose="02010609060101010101" pitchFamily="49" charset="-122"/>
            <a:ea typeface="黑体" panose="02010609060101010101" pitchFamily="49" charset="-122"/>
          </a:endParaRPr>
        </a:p>
      </dgm:t>
    </dgm:pt>
    <dgm:pt modelId="{2D897562-583D-453D-B589-499F2238A729}" cxnId="{7937CABB-5D07-40FD-A51B-9911030D7FDB}" type="parTrans">
      <dgm:prSet/>
      <dgm:spPr/>
      <dgm:t>
        <a:bodyPr/>
        <a:lstStyle/>
        <a:p>
          <a:endParaRPr lang="zh-CN" altLang="en-US"/>
        </a:p>
      </dgm:t>
    </dgm:pt>
    <dgm:pt modelId="{343EC6C8-8ADB-43DA-AE87-0A3E9AC17D3F}" cxnId="{7937CABB-5D07-40FD-A51B-9911030D7FDB}" type="sibTrans">
      <dgm:prSet/>
      <dgm:spPr/>
      <dgm:t>
        <a:bodyPr/>
        <a:lstStyle/>
        <a:p>
          <a:endParaRPr lang="zh-CN" altLang="en-US"/>
        </a:p>
      </dgm:t>
    </dgm:pt>
    <dgm:pt modelId="{6CFC40C2-67E5-4CAA-A9CD-A8FE5265265C}">
      <dgm:prSet phldrT="[文本]"/>
      <dgm:spPr>
        <a:solidFill>
          <a:schemeClr val="accent4">
            <a:lumMod val="20000"/>
            <a:lumOff val="80000"/>
            <a:alpha val="90000"/>
          </a:schemeClr>
        </a:solidFill>
      </dgm:spPr>
      <dgm:t>
        <a:bodyPr/>
        <a:lstStyle/>
        <a:p>
          <a:pPr>
            <a:spcBef>
              <a:spcPts val="1800"/>
            </a:spcBef>
          </a:pPr>
          <a:r>
            <a:rPr lang="en-US" altLang="zh-CN" b="1" dirty="0" smtClean="0">
              <a:solidFill>
                <a:srgbClr val="C00000"/>
              </a:solidFill>
              <a:latin typeface="黑体" panose="02010609060101010101" pitchFamily="49" charset="-122"/>
              <a:ea typeface="黑体" panose="02010609060101010101" pitchFamily="49" charset="-122"/>
            </a:rPr>
            <a:t>2020</a:t>
          </a:r>
          <a:r>
            <a:rPr lang="zh-CN" altLang="en-US" b="1" dirty="0" smtClean="0">
              <a:solidFill>
                <a:srgbClr val="C00000"/>
              </a:solidFill>
              <a:latin typeface="黑体" panose="02010609060101010101" pitchFamily="49" charset="-122"/>
              <a:ea typeface="黑体" panose="02010609060101010101" pitchFamily="49" charset="-122"/>
            </a:rPr>
            <a:t>年</a:t>
          </a:r>
          <a:r>
            <a:rPr lang="en-US" altLang="zh-CN" b="1" dirty="0" smtClean="0">
              <a:solidFill>
                <a:srgbClr val="C00000"/>
              </a:solidFill>
              <a:latin typeface="黑体" panose="02010609060101010101" pitchFamily="49" charset="-122"/>
              <a:ea typeface="黑体" panose="02010609060101010101" pitchFamily="49" charset="-122"/>
            </a:rPr>
            <a:t>13390</a:t>
          </a:r>
          <a:r>
            <a:rPr lang="zh-CN" altLang="en-US" b="1" dirty="0" smtClean="0">
              <a:solidFill>
                <a:srgbClr val="C00000"/>
              </a:solidFill>
              <a:latin typeface="黑体" panose="02010609060101010101" pitchFamily="49" charset="-122"/>
              <a:ea typeface="黑体" panose="02010609060101010101" pitchFamily="49" charset="-122"/>
            </a:rPr>
            <a:t>亿斤</a:t>
          </a:r>
          <a:endParaRPr lang="zh-CN" altLang="en-US" b="1" dirty="0">
            <a:solidFill>
              <a:srgbClr val="C00000"/>
            </a:solidFill>
            <a:latin typeface="黑体" panose="02010609060101010101" pitchFamily="49" charset="-122"/>
            <a:ea typeface="黑体" panose="02010609060101010101" pitchFamily="49" charset="-122"/>
          </a:endParaRPr>
        </a:p>
      </dgm:t>
    </dgm:pt>
    <dgm:pt modelId="{B698A184-7B04-44CC-884C-47B10CE9DADA}" cxnId="{66795C69-0FB8-4B3A-BC65-743490DCBF9A}" type="parTrans">
      <dgm:prSet/>
      <dgm:spPr/>
      <dgm:t>
        <a:bodyPr/>
        <a:lstStyle/>
        <a:p>
          <a:endParaRPr lang="zh-CN" altLang="en-US"/>
        </a:p>
      </dgm:t>
    </dgm:pt>
    <dgm:pt modelId="{F327A575-AB76-41E3-89D0-ED7DBC9E208A}" cxnId="{66795C69-0FB8-4B3A-BC65-743490DCBF9A}" type="sibTrans">
      <dgm:prSet/>
      <dgm:spPr/>
      <dgm:t>
        <a:bodyPr/>
        <a:lstStyle/>
        <a:p>
          <a:endParaRPr lang="zh-CN" altLang="en-US"/>
        </a:p>
      </dgm:t>
    </dgm:pt>
    <dgm:pt modelId="{7180BD0C-7F96-49CA-A385-6344D2923C18}">
      <dgm:prSet phldrT="[文本]"/>
      <dgm:spPr>
        <a:solidFill>
          <a:schemeClr val="accent4">
            <a:lumMod val="20000"/>
            <a:lumOff val="80000"/>
            <a:alpha val="90000"/>
          </a:schemeClr>
        </a:solidFill>
      </dgm:spPr>
      <dgm:t>
        <a:bodyPr/>
        <a:lstStyle/>
        <a:p>
          <a:pPr>
            <a:spcBef>
              <a:spcPct val="0"/>
            </a:spcBef>
          </a:pPr>
          <a:r>
            <a:rPr lang="zh-CN" altLang="en-US" b="1" dirty="0" smtClean="0">
              <a:solidFill>
                <a:srgbClr val="C00000"/>
              </a:solidFill>
              <a:latin typeface="黑体" panose="02010609060101010101" pitchFamily="49" charset="-122"/>
              <a:ea typeface="黑体" panose="02010609060101010101" pitchFamily="49" charset="-122"/>
            </a:rPr>
            <a:t>连续</a:t>
          </a:r>
          <a:r>
            <a:rPr lang="en-US" altLang="zh-CN" b="1" dirty="0" smtClean="0">
              <a:solidFill>
                <a:srgbClr val="C00000"/>
              </a:solidFill>
              <a:latin typeface="黑体" panose="02010609060101010101" pitchFamily="49" charset="-122"/>
              <a:ea typeface="黑体" panose="02010609060101010101" pitchFamily="49" charset="-122"/>
            </a:rPr>
            <a:t>6</a:t>
          </a:r>
          <a:r>
            <a:rPr lang="zh-CN" altLang="en-US" b="1" dirty="0" smtClean="0">
              <a:solidFill>
                <a:srgbClr val="C00000"/>
              </a:solidFill>
              <a:latin typeface="黑体" panose="02010609060101010101" pitchFamily="49" charset="-122"/>
              <a:ea typeface="黑体" panose="02010609060101010101" pitchFamily="49" charset="-122"/>
            </a:rPr>
            <a:t>年超</a:t>
          </a:r>
          <a:r>
            <a:rPr lang="en-US" altLang="zh-CN" b="1" dirty="0" smtClean="0">
              <a:solidFill>
                <a:srgbClr val="C00000"/>
              </a:solidFill>
              <a:latin typeface="黑体" panose="02010609060101010101" pitchFamily="49" charset="-122"/>
              <a:ea typeface="黑体" panose="02010609060101010101" pitchFamily="49" charset="-122"/>
            </a:rPr>
            <a:t>1.3</a:t>
          </a:r>
          <a:r>
            <a:rPr lang="zh-CN" altLang="en-US" b="1" dirty="0" smtClean="0">
              <a:solidFill>
                <a:srgbClr val="C00000"/>
              </a:solidFill>
              <a:latin typeface="黑体" panose="02010609060101010101" pitchFamily="49" charset="-122"/>
              <a:ea typeface="黑体" panose="02010609060101010101" pitchFamily="49" charset="-122"/>
            </a:rPr>
            <a:t>万亿斤</a:t>
          </a:r>
          <a:endParaRPr lang="zh-CN" altLang="en-US" b="1" dirty="0">
            <a:solidFill>
              <a:srgbClr val="C00000"/>
            </a:solidFill>
            <a:latin typeface="黑体" panose="02010609060101010101" pitchFamily="49" charset="-122"/>
            <a:ea typeface="黑体" panose="02010609060101010101" pitchFamily="49" charset="-122"/>
          </a:endParaRPr>
        </a:p>
      </dgm:t>
    </dgm:pt>
    <dgm:pt modelId="{AC8BA459-BF96-4F64-8E0A-3FA5D7844374}" cxnId="{F3E5568F-B11A-4427-ADD9-FDBA6523FAE0}" type="parTrans">
      <dgm:prSet/>
      <dgm:spPr/>
      <dgm:t>
        <a:bodyPr/>
        <a:lstStyle/>
        <a:p>
          <a:endParaRPr lang="zh-CN" altLang="en-US"/>
        </a:p>
      </dgm:t>
    </dgm:pt>
    <dgm:pt modelId="{FE528CB9-DE2C-4416-AECC-8EEF2853B5A7}" cxnId="{F3E5568F-B11A-4427-ADD9-FDBA6523FAE0}" type="sibTrans">
      <dgm:prSet/>
      <dgm:spPr/>
      <dgm:t>
        <a:bodyPr/>
        <a:lstStyle/>
        <a:p>
          <a:endParaRPr lang="zh-CN" altLang="en-US"/>
        </a:p>
      </dgm:t>
    </dgm:pt>
    <dgm:pt modelId="{01569F2A-E62A-4867-A7EA-3759B188E2B4}" type="pres">
      <dgm:prSet presAssocID="{1FC6AAA7-261B-41D7-9B49-5E2F3AA3C817}" presName="Name0" presStyleCnt="0">
        <dgm:presLayoutVars>
          <dgm:dir/>
          <dgm:animLvl val="lvl"/>
          <dgm:resizeHandles/>
        </dgm:presLayoutVars>
      </dgm:prSet>
      <dgm:spPr/>
    </dgm:pt>
    <dgm:pt modelId="{EBE85F52-3F48-4EE5-99FB-3F9CCEABFE75}" type="pres">
      <dgm:prSet presAssocID="{B461D9B3-5DC0-439C-99D4-25B55FD3DE07}" presName="linNode" presStyleCnt="0"/>
      <dgm:spPr/>
    </dgm:pt>
    <dgm:pt modelId="{7048B40A-689D-40EB-BE76-76726CD2CF53}" type="pres">
      <dgm:prSet presAssocID="{B461D9B3-5DC0-439C-99D4-25B55FD3DE07}" presName="parentShp" presStyleLbl="node1" presStyleIdx="0" presStyleCnt="2">
        <dgm:presLayoutVars>
          <dgm:bulletEnabled val="1"/>
        </dgm:presLayoutVars>
      </dgm:prSet>
      <dgm:spPr/>
    </dgm:pt>
    <dgm:pt modelId="{D8A7F3D2-69B4-4489-83A2-90FD7D4EE20B}" type="pres">
      <dgm:prSet presAssocID="{B461D9B3-5DC0-439C-99D4-25B55FD3DE07}" presName="childShp" presStyleLbl="bgAccFollowNode1" presStyleIdx="0" presStyleCnt="2">
        <dgm:presLayoutVars>
          <dgm:bulletEnabled val="1"/>
        </dgm:presLayoutVars>
      </dgm:prSet>
      <dgm:spPr/>
      <dgm:t>
        <a:bodyPr/>
        <a:lstStyle/>
        <a:p>
          <a:endParaRPr lang="zh-CN" altLang="en-US"/>
        </a:p>
      </dgm:t>
    </dgm:pt>
    <dgm:pt modelId="{17A995EF-A93B-4719-98B9-3E406E444896}" type="pres">
      <dgm:prSet presAssocID="{D8E4E8B1-D6A1-4632-9D64-690644E72242}" presName="spacing" presStyleCnt="0"/>
      <dgm:spPr/>
    </dgm:pt>
    <dgm:pt modelId="{57BF0D46-6F24-42AF-BA3D-2AF13033CE7C}" type="pres">
      <dgm:prSet presAssocID="{6AA28B4B-75F3-464F-B400-CEA47A376CA6}" presName="linNode" presStyleCnt="0"/>
      <dgm:spPr/>
    </dgm:pt>
    <dgm:pt modelId="{4218F7AC-295A-4ED9-A3BA-6E278130F558}" type="pres">
      <dgm:prSet presAssocID="{6AA28B4B-75F3-464F-B400-CEA47A376CA6}" presName="parentShp" presStyleLbl="node1" presStyleIdx="1" presStyleCnt="2">
        <dgm:presLayoutVars>
          <dgm:bulletEnabled val="1"/>
        </dgm:presLayoutVars>
      </dgm:prSet>
      <dgm:spPr/>
    </dgm:pt>
    <dgm:pt modelId="{E9EB5699-AEEA-49E6-B23A-C74BADC7852F}" type="pres">
      <dgm:prSet presAssocID="{6AA28B4B-75F3-464F-B400-CEA47A376CA6}" presName="childShp" presStyleLbl="bgAccFollowNode1" presStyleIdx="1" presStyleCnt="2">
        <dgm:presLayoutVars>
          <dgm:bulletEnabled val="1"/>
        </dgm:presLayoutVars>
      </dgm:prSet>
      <dgm:spPr/>
      <dgm:t>
        <a:bodyPr/>
        <a:lstStyle/>
        <a:p>
          <a:endParaRPr lang="zh-CN" altLang="en-US"/>
        </a:p>
      </dgm:t>
    </dgm:pt>
  </dgm:ptLst>
  <dgm:cxnLst>
    <dgm:cxn modelId="{1A9A9251-C3DF-479F-BC86-BAA296ABB83F}" srcId="{1FC6AAA7-261B-41D7-9B49-5E2F3AA3C817}" destId="{B461D9B3-5DC0-439C-99D4-25B55FD3DE07}" srcOrd="0" destOrd="0" parTransId="{1BC58690-194A-46B7-BF32-70091FF060B8}" sibTransId="{D8E4E8B1-D6A1-4632-9D64-690644E72242}"/>
    <dgm:cxn modelId="{6664C27C-9E92-4405-B773-E42499DEDBBD}" srcId="{B461D9B3-5DC0-439C-99D4-25B55FD3DE07}" destId="{10B8EACD-F8EA-4162-8B6F-9D54A4BE6356}" srcOrd="0" destOrd="0" parTransId="{779BE890-F899-4FEF-B491-38AE46C1EE93}" sibTransId="{4F9AED20-9554-45EC-8E16-4998B3EE1C22}"/>
    <dgm:cxn modelId="{45EA94ED-E794-4AF4-B885-73954B90F527}" srcId="{B461D9B3-5DC0-439C-99D4-25B55FD3DE07}" destId="{E7888F42-9877-4ECA-AAD8-2B56CB85C395}" srcOrd="1" destOrd="0" parTransId="{93255FCC-F7B7-45FD-9A5B-211FDDAE69FE}" sibTransId="{712C42BF-EB52-4E99-9EF5-AD59AB68E8C9}"/>
    <dgm:cxn modelId="{7937CABB-5D07-40FD-A51B-9911030D7FDB}" srcId="{1FC6AAA7-261B-41D7-9B49-5E2F3AA3C817}" destId="{6AA28B4B-75F3-464F-B400-CEA47A376CA6}" srcOrd="1" destOrd="0" parTransId="{2D897562-583D-453D-B589-499F2238A729}" sibTransId="{343EC6C8-8ADB-43DA-AE87-0A3E9AC17D3F}"/>
    <dgm:cxn modelId="{66795C69-0FB8-4B3A-BC65-743490DCBF9A}" srcId="{6AA28B4B-75F3-464F-B400-CEA47A376CA6}" destId="{6CFC40C2-67E5-4CAA-A9CD-A8FE5265265C}" srcOrd="0" destOrd="1" parTransId="{B698A184-7B04-44CC-884C-47B10CE9DADA}" sibTransId="{F327A575-AB76-41E3-89D0-ED7DBC9E208A}"/>
    <dgm:cxn modelId="{F3E5568F-B11A-4427-ADD9-FDBA6523FAE0}" srcId="{6AA28B4B-75F3-464F-B400-CEA47A376CA6}" destId="{7180BD0C-7F96-49CA-A385-6344D2923C18}" srcOrd="1" destOrd="1" parTransId="{AC8BA459-BF96-4F64-8E0A-3FA5D7844374}" sibTransId="{FE528CB9-DE2C-4416-AECC-8EEF2853B5A7}"/>
    <dgm:cxn modelId="{49B977F1-36DF-40D5-9B2E-2DA05F48D002}" type="presOf" srcId="{1FC6AAA7-261B-41D7-9B49-5E2F3AA3C817}" destId="{01569F2A-E62A-4867-A7EA-3759B188E2B4}" srcOrd="0" destOrd="0" presId="urn:microsoft.com/office/officeart/2005/8/layout/vList6"/>
    <dgm:cxn modelId="{6E89C69C-4EAA-45E6-8DB3-2943128E3A78}" type="presParOf" srcId="{01569F2A-E62A-4867-A7EA-3759B188E2B4}" destId="{EBE85F52-3F48-4EE5-99FB-3F9CCEABFE75}" srcOrd="0" destOrd="0" presId="urn:microsoft.com/office/officeart/2005/8/layout/vList6"/>
    <dgm:cxn modelId="{BD8C5133-F937-4309-A699-A5AB99AA7ECE}" type="presParOf" srcId="{EBE85F52-3F48-4EE5-99FB-3F9CCEABFE75}" destId="{7048B40A-689D-40EB-BE76-76726CD2CF53}" srcOrd="0" destOrd="0" presId="urn:microsoft.com/office/officeart/2005/8/layout/vList6"/>
    <dgm:cxn modelId="{13472236-533D-409E-A4BD-D6CB058657F5}" type="presOf" srcId="{B461D9B3-5DC0-439C-99D4-25B55FD3DE07}" destId="{7048B40A-689D-40EB-BE76-76726CD2CF53}" srcOrd="0" destOrd="0" presId="urn:microsoft.com/office/officeart/2005/8/layout/vList6"/>
    <dgm:cxn modelId="{DCD19F62-5431-41D6-9085-5D7A77089A15}" type="presParOf" srcId="{EBE85F52-3F48-4EE5-99FB-3F9CCEABFE75}" destId="{D8A7F3D2-69B4-4489-83A2-90FD7D4EE20B}" srcOrd="1" destOrd="0" presId="urn:microsoft.com/office/officeart/2005/8/layout/vList6"/>
    <dgm:cxn modelId="{13A50231-C992-484D-AC3B-69BDBC830EAA}" type="presOf" srcId="{10B8EACD-F8EA-4162-8B6F-9D54A4BE6356}" destId="{D8A7F3D2-69B4-4489-83A2-90FD7D4EE20B}" srcOrd="0" destOrd="0" presId="urn:microsoft.com/office/officeart/2005/8/layout/vList6"/>
    <dgm:cxn modelId="{3E4EB9D4-939C-46CE-B4CD-2134660ED9A8}" type="presOf" srcId="{E7888F42-9877-4ECA-AAD8-2B56CB85C395}" destId="{D8A7F3D2-69B4-4489-83A2-90FD7D4EE20B}" srcOrd="0" destOrd="1" presId="urn:microsoft.com/office/officeart/2005/8/layout/vList6"/>
    <dgm:cxn modelId="{582C83DB-0066-4343-9EF5-8EDAF6007E34}" type="presParOf" srcId="{01569F2A-E62A-4867-A7EA-3759B188E2B4}" destId="{17A995EF-A93B-4719-98B9-3E406E444896}" srcOrd="1" destOrd="0" presId="urn:microsoft.com/office/officeart/2005/8/layout/vList6"/>
    <dgm:cxn modelId="{F957720A-7F87-446B-979D-EC89FA69F0BF}" type="presParOf" srcId="{01569F2A-E62A-4867-A7EA-3759B188E2B4}" destId="{57BF0D46-6F24-42AF-BA3D-2AF13033CE7C}" srcOrd="2" destOrd="0" presId="urn:microsoft.com/office/officeart/2005/8/layout/vList6"/>
    <dgm:cxn modelId="{0DC85FBF-069E-4D44-BA0E-E1C2B57478F4}" type="presParOf" srcId="{57BF0D46-6F24-42AF-BA3D-2AF13033CE7C}" destId="{4218F7AC-295A-4ED9-A3BA-6E278130F558}" srcOrd="0" destOrd="2" presId="urn:microsoft.com/office/officeart/2005/8/layout/vList6"/>
    <dgm:cxn modelId="{8D73E631-1165-4C3D-BB3F-64A529076F1B}" type="presOf" srcId="{6AA28B4B-75F3-464F-B400-CEA47A376CA6}" destId="{4218F7AC-295A-4ED9-A3BA-6E278130F558}" srcOrd="0" destOrd="0" presId="urn:microsoft.com/office/officeart/2005/8/layout/vList6"/>
    <dgm:cxn modelId="{A8973822-FBD1-4039-AD23-FE8F92F2732D}" type="presParOf" srcId="{57BF0D46-6F24-42AF-BA3D-2AF13033CE7C}" destId="{E9EB5699-AEEA-49E6-B23A-C74BADC7852F}" srcOrd="1" destOrd="2" presId="urn:microsoft.com/office/officeart/2005/8/layout/vList6"/>
    <dgm:cxn modelId="{65CEDF1F-ECC4-43C6-BAD0-4693ABED6CC8}" type="presOf" srcId="{6CFC40C2-67E5-4CAA-A9CD-A8FE5265265C}" destId="{E9EB5699-AEEA-49E6-B23A-C74BADC7852F}" srcOrd="0" destOrd="0" presId="urn:microsoft.com/office/officeart/2005/8/layout/vList6"/>
    <dgm:cxn modelId="{2FFAF542-A368-4A68-B269-C293296BC871}" type="presOf" srcId="{7180BD0C-7F96-49CA-A385-6344D2923C18}" destId="{E9EB5699-AEEA-49E6-B23A-C74BADC7852F}" srcOrd="0" destOrd="1" presId="urn:microsoft.com/office/officeart/2005/8/layout/vList6"/>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31FE280-3503-4317-8855-2248EC8F8B24}" type="doc">
      <dgm:prSet loTypeId="urn:microsoft.com/office/officeart/2005/8/layout/hierarchy3" loCatId="list" qsTypeId="urn:microsoft.com/office/officeart/2005/8/quickstyle/simple1" qsCatId="simple" csTypeId="urn:microsoft.com/office/officeart/2005/8/colors/accent1_2" csCatId="accent1" phldr="1"/>
      <dgm:spPr/>
      <dgm:t>
        <a:bodyPr/>
        <a:lstStyle/>
        <a:p>
          <a:endParaRPr lang="zh-CN" altLang="en-US"/>
        </a:p>
      </dgm:t>
    </dgm:pt>
    <dgm:pt modelId="{EDB67796-F9AF-48C4-A1ED-EB117F5D7B58}">
      <dgm:prSet phldrT="[文本]" custT="1"/>
      <dgm:spPr>
        <a:solidFill>
          <a:schemeClr val="accent1">
            <a:lumMod val="40000"/>
            <a:lumOff val="60000"/>
          </a:schemeClr>
        </a:solidFill>
        <a:ln>
          <a:solidFill>
            <a:srgbClr val="00B0F0"/>
          </a:solidFill>
        </a:ln>
      </dgm:spPr>
      <dgm:t>
        <a:bodyPr/>
        <a:lstStyle/>
        <a:p>
          <a:r>
            <a:rPr lang="en-US" altLang="zh-CN" sz="5400" dirty="0" smtClean="0">
              <a:solidFill>
                <a:srgbClr val="002060"/>
              </a:solidFill>
            </a:rPr>
            <a:t>1978</a:t>
          </a:r>
          <a:endParaRPr lang="zh-CN" altLang="en-US" sz="5400" dirty="0">
            <a:solidFill>
              <a:srgbClr val="002060"/>
            </a:solidFill>
          </a:endParaRPr>
        </a:p>
      </dgm:t>
    </dgm:pt>
    <dgm:pt modelId="{5C0C90D6-72FD-401F-91EA-337D22D6E25F}" cxnId="{AF10CAC4-3314-437D-93C5-7D5AA93655E5}" type="parTrans">
      <dgm:prSet/>
      <dgm:spPr/>
      <dgm:t>
        <a:bodyPr/>
        <a:lstStyle/>
        <a:p>
          <a:endParaRPr lang="zh-CN" altLang="en-US"/>
        </a:p>
      </dgm:t>
    </dgm:pt>
    <dgm:pt modelId="{29B67D65-04BC-4BA0-9201-A1592A4D784B}" cxnId="{AF10CAC4-3314-437D-93C5-7D5AA93655E5}" type="sibTrans">
      <dgm:prSet/>
      <dgm:spPr/>
      <dgm:t>
        <a:bodyPr/>
        <a:lstStyle/>
        <a:p>
          <a:endParaRPr lang="zh-CN" altLang="en-US"/>
        </a:p>
      </dgm:t>
    </dgm:pt>
    <dgm:pt modelId="{CEAC1703-E7A2-4AFD-9572-D4937B17E2D1}">
      <dgm:prSet phldrT="[文本]"/>
      <dgm:spPr/>
      <dgm:t>
        <a:bodyPr/>
        <a:lstStyle/>
        <a:p>
          <a:r>
            <a:rPr lang="en-US" altLang="zh-CN" dirty="0" smtClean="0">
              <a:solidFill>
                <a:schemeClr val="accent1">
                  <a:lumMod val="75000"/>
                </a:schemeClr>
              </a:solidFill>
            </a:rPr>
            <a:t>11</a:t>
          </a:r>
          <a:endParaRPr lang="zh-CN" altLang="en-US" dirty="0">
            <a:solidFill>
              <a:schemeClr val="accent1">
                <a:lumMod val="75000"/>
              </a:schemeClr>
            </a:solidFill>
          </a:endParaRPr>
        </a:p>
      </dgm:t>
    </dgm:pt>
    <dgm:pt modelId="{1AFFD288-24C5-4A5D-A5D7-F3A21C87B682}" cxnId="{058905B3-B4B3-45A5-8507-DE5455159BEF}" type="parTrans">
      <dgm:prSet/>
      <dgm:spPr/>
      <dgm:t>
        <a:bodyPr/>
        <a:lstStyle/>
        <a:p>
          <a:endParaRPr lang="zh-CN" altLang="en-US"/>
        </a:p>
      </dgm:t>
    </dgm:pt>
    <dgm:pt modelId="{89D37FC0-D2B8-4836-AB48-5BD8E908DD0C}" cxnId="{058905B3-B4B3-45A5-8507-DE5455159BEF}" type="sibTrans">
      <dgm:prSet/>
      <dgm:spPr/>
      <dgm:t>
        <a:bodyPr/>
        <a:lstStyle/>
        <a:p>
          <a:endParaRPr lang="zh-CN" altLang="en-US"/>
        </a:p>
      </dgm:t>
    </dgm:pt>
    <dgm:pt modelId="{58209846-62AD-45FF-83B0-BA368BEBA36A}">
      <dgm:prSet phldrT="[文本]"/>
      <dgm:spPr>
        <a:solidFill>
          <a:schemeClr val="accent6">
            <a:lumMod val="75000"/>
          </a:schemeClr>
        </a:solidFill>
      </dgm:spPr>
      <dgm:t>
        <a:bodyPr/>
        <a:lstStyle/>
        <a:p>
          <a:r>
            <a:rPr lang="en-US" altLang="zh-CN" dirty="0" smtClean="0"/>
            <a:t>2017</a:t>
          </a:r>
          <a:endParaRPr lang="zh-CN" altLang="en-US" dirty="0"/>
        </a:p>
      </dgm:t>
    </dgm:pt>
    <dgm:pt modelId="{CE1EA4B6-996C-4E4A-BDD6-3EA8F86E297D}" cxnId="{7D5773DA-B5D5-49E1-893F-41CA219B6A2E}" type="parTrans">
      <dgm:prSet/>
      <dgm:spPr/>
      <dgm:t>
        <a:bodyPr/>
        <a:lstStyle/>
        <a:p>
          <a:endParaRPr lang="zh-CN" altLang="en-US"/>
        </a:p>
      </dgm:t>
    </dgm:pt>
    <dgm:pt modelId="{8A5F84C4-5430-4D7B-81CA-8FF97DCA4ADD}" cxnId="{7D5773DA-B5D5-49E1-893F-41CA219B6A2E}" type="sibTrans">
      <dgm:prSet/>
      <dgm:spPr/>
      <dgm:t>
        <a:bodyPr/>
        <a:lstStyle/>
        <a:p>
          <a:endParaRPr lang="zh-CN" altLang="en-US"/>
        </a:p>
      </dgm:t>
    </dgm:pt>
    <dgm:pt modelId="{021037B8-5547-4F8E-B236-9B86B40C6F7D}">
      <dgm:prSet phldrT="[文本]" custT="1"/>
      <dgm:spPr/>
      <dgm:t>
        <a:bodyPr/>
        <a:lstStyle/>
        <a:p>
          <a:r>
            <a:rPr lang="en-US" altLang="zh-CN" sz="4800" dirty="0" smtClean="0">
              <a:solidFill>
                <a:srgbClr val="C00000"/>
              </a:solidFill>
            </a:rPr>
            <a:t>2</a:t>
          </a:r>
          <a:endParaRPr lang="zh-CN" altLang="en-US" sz="4800" dirty="0">
            <a:solidFill>
              <a:srgbClr val="C00000"/>
            </a:solidFill>
          </a:endParaRPr>
        </a:p>
      </dgm:t>
    </dgm:pt>
    <dgm:pt modelId="{4A8C5778-F7A0-41DF-8B5C-C27287B8C207}" cxnId="{5ACA1B0E-099C-42C4-9714-087F23ACBA3F}" type="parTrans">
      <dgm:prSet/>
      <dgm:spPr/>
      <dgm:t>
        <a:bodyPr/>
        <a:lstStyle/>
        <a:p>
          <a:endParaRPr lang="zh-CN" altLang="en-US"/>
        </a:p>
      </dgm:t>
    </dgm:pt>
    <dgm:pt modelId="{B05A39C5-C75F-4BBD-9932-ADED965B25FF}" cxnId="{5ACA1B0E-099C-42C4-9714-087F23ACBA3F}" type="sibTrans">
      <dgm:prSet/>
      <dgm:spPr/>
      <dgm:t>
        <a:bodyPr/>
        <a:lstStyle/>
        <a:p>
          <a:endParaRPr lang="zh-CN" altLang="en-US"/>
        </a:p>
      </dgm:t>
    </dgm:pt>
    <dgm:pt modelId="{3D7DB165-A8E6-4E8B-931B-F57AF337FC19}">
      <dgm:prSet phldrT="[文本]" custT="1"/>
      <dgm:spPr/>
      <dgm:t>
        <a:bodyPr/>
        <a:lstStyle/>
        <a:p>
          <a:r>
            <a:rPr lang="en-US" altLang="zh-CN" sz="4400" dirty="0" smtClean="0">
              <a:solidFill>
                <a:srgbClr val="C00000"/>
              </a:solidFill>
            </a:rPr>
            <a:t>15%</a:t>
          </a:r>
          <a:endParaRPr lang="zh-CN" altLang="en-US" sz="4400" dirty="0">
            <a:solidFill>
              <a:srgbClr val="C00000"/>
            </a:solidFill>
          </a:endParaRPr>
        </a:p>
      </dgm:t>
    </dgm:pt>
    <dgm:pt modelId="{5E48502F-B33F-48BD-B075-698397EB2184}" cxnId="{E62CABEB-E352-41FC-B836-A6284CCCB60F}" type="parTrans">
      <dgm:prSet/>
      <dgm:spPr/>
      <dgm:t>
        <a:bodyPr/>
        <a:lstStyle/>
        <a:p>
          <a:endParaRPr lang="zh-CN" altLang="en-US"/>
        </a:p>
      </dgm:t>
    </dgm:pt>
    <dgm:pt modelId="{1AED96EF-1453-4C0D-902A-A4E89EDF6F52}" cxnId="{E62CABEB-E352-41FC-B836-A6284CCCB60F}" type="sibTrans">
      <dgm:prSet/>
      <dgm:spPr/>
      <dgm:t>
        <a:bodyPr/>
        <a:lstStyle/>
        <a:p>
          <a:endParaRPr lang="zh-CN" altLang="en-US"/>
        </a:p>
      </dgm:t>
    </dgm:pt>
    <dgm:pt modelId="{9767D06F-918A-416B-BF26-B4091D393E3A}" type="pres">
      <dgm:prSet presAssocID="{131FE280-3503-4317-8855-2248EC8F8B24}" presName="diagram" presStyleCnt="0">
        <dgm:presLayoutVars>
          <dgm:chPref val="1"/>
          <dgm:dir/>
          <dgm:animOne val="branch"/>
          <dgm:animLvl val="lvl"/>
          <dgm:resizeHandles/>
        </dgm:presLayoutVars>
      </dgm:prSet>
      <dgm:spPr/>
      <dgm:t>
        <a:bodyPr/>
        <a:lstStyle/>
        <a:p>
          <a:endParaRPr lang="zh-CN" altLang="en-US"/>
        </a:p>
      </dgm:t>
    </dgm:pt>
    <dgm:pt modelId="{934C3638-416D-4E1C-9BA6-47875F0D4FA1}" type="pres">
      <dgm:prSet presAssocID="{EDB67796-F9AF-48C4-A1ED-EB117F5D7B58}" presName="root" presStyleCnt="0"/>
      <dgm:spPr/>
    </dgm:pt>
    <dgm:pt modelId="{8DD10CD1-1155-4092-ABEB-37B8665F9188}" type="pres">
      <dgm:prSet presAssocID="{EDB67796-F9AF-48C4-A1ED-EB117F5D7B58}" presName="rootComposite" presStyleCnt="0"/>
      <dgm:spPr/>
    </dgm:pt>
    <dgm:pt modelId="{8E1933F5-D7A6-4544-A333-41FFBD51FB9C}" type="pres">
      <dgm:prSet presAssocID="{EDB67796-F9AF-48C4-A1ED-EB117F5D7B58}" presName="rootText" presStyleLbl="node1" presStyleIdx="0" presStyleCnt="2" custScaleY="69502"/>
      <dgm:spPr/>
      <dgm:t>
        <a:bodyPr/>
        <a:lstStyle/>
        <a:p>
          <a:endParaRPr lang="zh-CN" altLang="en-US"/>
        </a:p>
      </dgm:t>
    </dgm:pt>
    <dgm:pt modelId="{1C141673-2A27-442D-BC03-852DF688F721}" type="pres">
      <dgm:prSet presAssocID="{EDB67796-F9AF-48C4-A1ED-EB117F5D7B58}" presName="rootConnector" presStyleLbl="node1" presStyleIdx="0" presStyleCnt="2"/>
      <dgm:spPr/>
      <dgm:t>
        <a:bodyPr/>
        <a:lstStyle/>
        <a:p>
          <a:endParaRPr lang="zh-CN" altLang="en-US"/>
        </a:p>
      </dgm:t>
    </dgm:pt>
    <dgm:pt modelId="{3A0D00AD-1FA5-4517-B492-88A8724E3F87}" type="pres">
      <dgm:prSet presAssocID="{EDB67796-F9AF-48C4-A1ED-EB117F5D7B58}" presName="childShape" presStyleCnt="0"/>
      <dgm:spPr/>
    </dgm:pt>
    <dgm:pt modelId="{6F6078DE-0BB3-4E35-80DA-2823A155A664}" type="pres">
      <dgm:prSet presAssocID="{1AFFD288-24C5-4A5D-A5D7-F3A21C87B682}" presName="Name13" presStyleLbl="parChTrans1D2" presStyleIdx="0" presStyleCnt="3"/>
      <dgm:spPr/>
      <dgm:t>
        <a:bodyPr/>
        <a:lstStyle/>
        <a:p>
          <a:endParaRPr lang="zh-CN" altLang="en-US"/>
        </a:p>
      </dgm:t>
    </dgm:pt>
    <dgm:pt modelId="{2186A7EE-580A-4C9C-AFA9-47B0A57A71F7}" type="pres">
      <dgm:prSet presAssocID="{CEAC1703-E7A2-4AFD-9572-D4937B17E2D1}" presName="childText" presStyleLbl="bgAcc1" presStyleIdx="0" presStyleCnt="3" custScaleY="75898">
        <dgm:presLayoutVars>
          <dgm:bulletEnabled val="1"/>
        </dgm:presLayoutVars>
      </dgm:prSet>
      <dgm:spPr/>
      <dgm:t>
        <a:bodyPr/>
        <a:lstStyle/>
        <a:p>
          <a:endParaRPr lang="zh-CN" altLang="en-US"/>
        </a:p>
      </dgm:t>
    </dgm:pt>
    <dgm:pt modelId="{4504F9C8-EB9C-43B4-866C-E9B9ACC1A07C}" type="pres">
      <dgm:prSet presAssocID="{58209846-62AD-45FF-83B0-BA368BEBA36A}" presName="root" presStyleCnt="0"/>
      <dgm:spPr/>
    </dgm:pt>
    <dgm:pt modelId="{8C1682CF-28BE-4749-BEC2-43460AFB13D5}" type="pres">
      <dgm:prSet presAssocID="{58209846-62AD-45FF-83B0-BA368BEBA36A}" presName="rootComposite" presStyleCnt="0"/>
      <dgm:spPr/>
    </dgm:pt>
    <dgm:pt modelId="{0B2AA641-FACA-4E7C-B259-2B40848B6875}" type="pres">
      <dgm:prSet presAssocID="{58209846-62AD-45FF-83B0-BA368BEBA36A}" presName="rootText" presStyleLbl="node1" presStyleIdx="1" presStyleCnt="2" custScaleY="62125"/>
      <dgm:spPr/>
      <dgm:t>
        <a:bodyPr/>
        <a:lstStyle/>
        <a:p>
          <a:endParaRPr lang="zh-CN" altLang="en-US"/>
        </a:p>
      </dgm:t>
    </dgm:pt>
    <dgm:pt modelId="{814F8553-C963-4DC4-B8C3-AF8B15717BE6}" type="pres">
      <dgm:prSet presAssocID="{58209846-62AD-45FF-83B0-BA368BEBA36A}" presName="rootConnector" presStyleLbl="node1" presStyleIdx="1" presStyleCnt="2"/>
      <dgm:spPr/>
      <dgm:t>
        <a:bodyPr/>
        <a:lstStyle/>
        <a:p>
          <a:endParaRPr lang="zh-CN" altLang="en-US"/>
        </a:p>
      </dgm:t>
    </dgm:pt>
    <dgm:pt modelId="{90D4DAD0-6401-40C6-AC85-6BDEA894512B}" type="pres">
      <dgm:prSet presAssocID="{58209846-62AD-45FF-83B0-BA368BEBA36A}" presName="childShape" presStyleCnt="0"/>
      <dgm:spPr/>
    </dgm:pt>
    <dgm:pt modelId="{0114B444-EC36-45E0-8A59-F786C2C1F225}" type="pres">
      <dgm:prSet presAssocID="{4A8C5778-F7A0-41DF-8B5C-C27287B8C207}" presName="Name13" presStyleLbl="parChTrans1D2" presStyleIdx="1" presStyleCnt="3"/>
      <dgm:spPr/>
      <dgm:t>
        <a:bodyPr/>
        <a:lstStyle/>
        <a:p>
          <a:endParaRPr lang="zh-CN" altLang="en-US"/>
        </a:p>
      </dgm:t>
    </dgm:pt>
    <dgm:pt modelId="{85E2D939-34F6-4942-87CE-E61E30C952D6}" type="pres">
      <dgm:prSet presAssocID="{021037B8-5547-4F8E-B236-9B86B40C6F7D}" presName="childText" presStyleLbl="bgAcc1" presStyleIdx="1" presStyleCnt="3" custScaleX="95337" custScaleY="54435">
        <dgm:presLayoutVars>
          <dgm:bulletEnabled val="1"/>
        </dgm:presLayoutVars>
      </dgm:prSet>
      <dgm:spPr/>
      <dgm:t>
        <a:bodyPr/>
        <a:lstStyle/>
        <a:p>
          <a:endParaRPr lang="zh-CN" altLang="en-US"/>
        </a:p>
      </dgm:t>
    </dgm:pt>
    <dgm:pt modelId="{1B29BDC5-FB62-4657-A6C5-5E2BC410ED82}" type="pres">
      <dgm:prSet presAssocID="{5E48502F-B33F-48BD-B075-698397EB2184}" presName="Name13" presStyleLbl="parChTrans1D2" presStyleIdx="2" presStyleCnt="3"/>
      <dgm:spPr/>
      <dgm:t>
        <a:bodyPr/>
        <a:lstStyle/>
        <a:p>
          <a:endParaRPr lang="zh-CN" altLang="en-US"/>
        </a:p>
      </dgm:t>
    </dgm:pt>
    <dgm:pt modelId="{630D1DAA-BD0D-43AD-8360-D4D3660C058F}" type="pres">
      <dgm:prSet presAssocID="{3D7DB165-A8E6-4E8B-931B-F57AF337FC19}" presName="childText" presStyleLbl="bgAcc1" presStyleIdx="2" presStyleCnt="3" custScaleY="48444">
        <dgm:presLayoutVars>
          <dgm:bulletEnabled val="1"/>
        </dgm:presLayoutVars>
      </dgm:prSet>
      <dgm:spPr/>
      <dgm:t>
        <a:bodyPr/>
        <a:lstStyle/>
        <a:p>
          <a:endParaRPr lang="zh-CN" altLang="en-US"/>
        </a:p>
      </dgm:t>
    </dgm:pt>
  </dgm:ptLst>
  <dgm:cxnLst>
    <dgm:cxn modelId="{19C1BF70-011D-4AAE-8825-C66307001FB1}" type="presOf" srcId="{58209846-62AD-45FF-83B0-BA368BEBA36A}" destId="{814F8553-C963-4DC4-B8C3-AF8B15717BE6}" srcOrd="1" destOrd="0" presId="urn:microsoft.com/office/officeart/2005/8/layout/hierarchy3"/>
    <dgm:cxn modelId="{B66DE3E5-123F-4E8F-BCBA-9D6DD2ED271C}" type="presOf" srcId="{1AFFD288-24C5-4A5D-A5D7-F3A21C87B682}" destId="{6F6078DE-0BB3-4E35-80DA-2823A155A664}" srcOrd="0" destOrd="0" presId="urn:microsoft.com/office/officeart/2005/8/layout/hierarchy3"/>
    <dgm:cxn modelId="{AF10CAC4-3314-437D-93C5-7D5AA93655E5}" srcId="{131FE280-3503-4317-8855-2248EC8F8B24}" destId="{EDB67796-F9AF-48C4-A1ED-EB117F5D7B58}" srcOrd="0" destOrd="0" parTransId="{5C0C90D6-72FD-401F-91EA-337D22D6E25F}" sibTransId="{29B67D65-04BC-4BA0-9201-A1592A4D784B}"/>
    <dgm:cxn modelId="{5ACA1B0E-099C-42C4-9714-087F23ACBA3F}" srcId="{58209846-62AD-45FF-83B0-BA368BEBA36A}" destId="{021037B8-5547-4F8E-B236-9B86B40C6F7D}" srcOrd="0" destOrd="0" parTransId="{4A8C5778-F7A0-41DF-8B5C-C27287B8C207}" sibTransId="{B05A39C5-C75F-4BBD-9932-ADED965B25FF}"/>
    <dgm:cxn modelId="{34F4FCD2-F3B4-42FE-B4A3-E9ED5FD6C53C}" type="presOf" srcId="{58209846-62AD-45FF-83B0-BA368BEBA36A}" destId="{0B2AA641-FACA-4E7C-B259-2B40848B6875}" srcOrd="0" destOrd="0" presId="urn:microsoft.com/office/officeart/2005/8/layout/hierarchy3"/>
    <dgm:cxn modelId="{70637C9F-E363-4E85-A8A0-015D5A04A028}" type="presOf" srcId="{5E48502F-B33F-48BD-B075-698397EB2184}" destId="{1B29BDC5-FB62-4657-A6C5-5E2BC410ED82}" srcOrd="0" destOrd="0" presId="urn:microsoft.com/office/officeart/2005/8/layout/hierarchy3"/>
    <dgm:cxn modelId="{F4E0E2BD-F070-4EF2-A1EC-DC2CCA2FE06E}" type="presOf" srcId="{4A8C5778-F7A0-41DF-8B5C-C27287B8C207}" destId="{0114B444-EC36-45E0-8A59-F786C2C1F225}" srcOrd="0" destOrd="0" presId="urn:microsoft.com/office/officeart/2005/8/layout/hierarchy3"/>
    <dgm:cxn modelId="{D04F5F09-6C7B-4F69-8863-00DD3308B757}" type="presOf" srcId="{EDB67796-F9AF-48C4-A1ED-EB117F5D7B58}" destId="{8E1933F5-D7A6-4544-A333-41FFBD51FB9C}" srcOrd="0" destOrd="0" presId="urn:microsoft.com/office/officeart/2005/8/layout/hierarchy3"/>
    <dgm:cxn modelId="{D04C2DB5-06BB-4E84-9A61-D5D084B873FB}" type="presOf" srcId="{3D7DB165-A8E6-4E8B-931B-F57AF337FC19}" destId="{630D1DAA-BD0D-43AD-8360-D4D3660C058F}" srcOrd="0" destOrd="0" presId="urn:microsoft.com/office/officeart/2005/8/layout/hierarchy3"/>
    <dgm:cxn modelId="{55BFE811-46A9-4FC4-81C7-E28CE4D231E6}" type="presOf" srcId="{EDB67796-F9AF-48C4-A1ED-EB117F5D7B58}" destId="{1C141673-2A27-442D-BC03-852DF688F721}" srcOrd="1" destOrd="0" presId="urn:microsoft.com/office/officeart/2005/8/layout/hierarchy3"/>
    <dgm:cxn modelId="{7D5773DA-B5D5-49E1-893F-41CA219B6A2E}" srcId="{131FE280-3503-4317-8855-2248EC8F8B24}" destId="{58209846-62AD-45FF-83B0-BA368BEBA36A}" srcOrd="1" destOrd="0" parTransId="{CE1EA4B6-996C-4E4A-BDD6-3EA8F86E297D}" sibTransId="{8A5F84C4-5430-4D7B-81CA-8FF97DCA4ADD}"/>
    <dgm:cxn modelId="{65714AE5-4BB5-4C3F-9A7A-7C33CBA53836}" type="presOf" srcId="{131FE280-3503-4317-8855-2248EC8F8B24}" destId="{9767D06F-918A-416B-BF26-B4091D393E3A}" srcOrd="0" destOrd="0" presId="urn:microsoft.com/office/officeart/2005/8/layout/hierarchy3"/>
    <dgm:cxn modelId="{058905B3-B4B3-45A5-8507-DE5455159BEF}" srcId="{EDB67796-F9AF-48C4-A1ED-EB117F5D7B58}" destId="{CEAC1703-E7A2-4AFD-9572-D4937B17E2D1}" srcOrd="0" destOrd="0" parTransId="{1AFFD288-24C5-4A5D-A5D7-F3A21C87B682}" sibTransId="{89D37FC0-D2B8-4836-AB48-5BD8E908DD0C}"/>
    <dgm:cxn modelId="{FD83F328-8B70-40EF-9AD0-949D1351EA08}" type="presOf" srcId="{CEAC1703-E7A2-4AFD-9572-D4937B17E2D1}" destId="{2186A7EE-580A-4C9C-AFA9-47B0A57A71F7}" srcOrd="0" destOrd="0" presId="urn:microsoft.com/office/officeart/2005/8/layout/hierarchy3"/>
    <dgm:cxn modelId="{7E0DB91C-3AAB-41B9-8D52-E9E305452DF0}" type="presOf" srcId="{021037B8-5547-4F8E-B236-9B86B40C6F7D}" destId="{85E2D939-34F6-4942-87CE-E61E30C952D6}" srcOrd="0" destOrd="0" presId="urn:microsoft.com/office/officeart/2005/8/layout/hierarchy3"/>
    <dgm:cxn modelId="{E62CABEB-E352-41FC-B836-A6284CCCB60F}" srcId="{58209846-62AD-45FF-83B0-BA368BEBA36A}" destId="{3D7DB165-A8E6-4E8B-931B-F57AF337FC19}" srcOrd="1" destOrd="0" parTransId="{5E48502F-B33F-48BD-B075-698397EB2184}" sibTransId="{1AED96EF-1453-4C0D-902A-A4E89EDF6F52}"/>
    <dgm:cxn modelId="{47D9AC3F-09E7-434C-8A65-1657409D6E0B}" type="presParOf" srcId="{9767D06F-918A-416B-BF26-B4091D393E3A}" destId="{934C3638-416D-4E1C-9BA6-47875F0D4FA1}" srcOrd="0" destOrd="0" presId="urn:microsoft.com/office/officeart/2005/8/layout/hierarchy3"/>
    <dgm:cxn modelId="{2E4D2BB5-85C7-4C71-A873-7FF19F461AFE}" type="presParOf" srcId="{934C3638-416D-4E1C-9BA6-47875F0D4FA1}" destId="{8DD10CD1-1155-4092-ABEB-37B8665F9188}" srcOrd="0" destOrd="0" presId="urn:microsoft.com/office/officeart/2005/8/layout/hierarchy3"/>
    <dgm:cxn modelId="{D9B462D1-6718-4889-9C1C-94B8C7B5B46F}" type="presParOf" srcId="{8DD10CD1-1155-4092-ABEB-37B8665F9188}" destId="{8E1933F5-D7A6-4544-A333-41FFBD51FB9C}" srcOrd="0" destOrd="0" presId="urn:microsoft.com/office/officeart/2005/8/layout/hierarchy3"/>
    <dgm:cxn modelId="{5DD9E360-638D-418E-B018-D34B0A1BF6A1}" type="presParOf" srcId="{8DD10CD1-1155-4092-ABEB-37B8665F9188}" destId="{1C141673-2A27-442D-BC03-852DF688F721}" srcOrd="1" destOrd="0" presId="urn:microsoft.com/office/officeart/2005/8/layout/hierarchy3"/>
    <dgm:cxn modelId="{71379310-D938-4CAD-BBAE-2D7E538FEA0E}" type="presParOf" srcId="{934C3638-416D-4E1C-9BA6-47875F0D4FA1}" destId="{3A0D00AD-1FA5-4517-B492-88A8724E3F87}" srcOrd="1" destOrd="0" presId="urn:microsoft.com/office/officeart/2005/8/layout/hierarchy3"/>
    <dgm:cxn modelId="{856CAE5A-0FB0-4CE7-8C46-37E5897190A5}" type="presParOf" srcId="{3A0D00AD-1FA5-4517-B492-88A8724E3F87}" destId="{6F6078DE-0BB3-4E35-80DA-2823A155A664}" srcOrd="0" destOrd="0" presId="urn:microsoft.com/office/officeart/2005/8/layout/hierarchy3"/>
    <dgm:cxn modelId="{7FD4AE82-881C-4203-863D-DE232DC0D8EC}" type="presParOf" srcId="{3A0D00AD-1FA5-4517-B492-88A8724E3F87}" destId="{2186A7EE-580A-4C9C-AFA9-47B0A57A71F7}" srcOrd="1" destOrd="0" presId="urn:microsoft.com/office/officeart/2005/8/layout/hierarchy3"/>
    <dgm:cxn modelId="{5F88A35B-DB9B-4AAA-8F4C-86E4D0A65B62}" type="presParOf" srcId="{9767D06F-918A-416B-BF26-B4091D393E3A}" destId="{4504F9C8-EB9C-43B4-866C-E9B9ACC1A07C}" srcOrd="1" destOrd="0" presId="urn:microsoft.com/office/officeart/2005/8/layout/hierarchy3"/>
    <dgm:cxn modelId="{1CDFC3EF-3A31-4754-9956-5331EE603740}" type="presParOf" srcId="{4504F9C8-EB9C-43B4-866C-E9B9ACC1A07C}" destId="{8C1682CF-28BE-4749-BEC2-43460AFB13D5}" srcOrd="0" destOrd="0" presId="urn:microsoft.com/office/officeart/2005/8/layout/hierarchy3"/>
    <dgm:cxn modelId="{E3D82B77-E65E-4970-8ED0-8049EF8D438B}" type="presParOf" srcId="{8C1682CF-28BE-4749-BEC2-43460AFB13D5}" destId="{0B2AA641-FACA-4E7C-B259-2B40848B6875}" srcOrd="0" destOrd="0" presId="urn:microsoft.com/office/officeart/2005/8/layout/hierarchy3"/>
    <dgm:cxn modelId="{FD5DFC4E-2496-4E69-8967-D28575EA501F}" type="presParOf" srcId="{8C1682CF-28BE-4749-BEC2-43460AFB13D5}" destId="{814F8553-C963-4DC4-B8C3-AF8B15717BE6}" srcOrd="1" destOrd="0" presId="urn:microsoft.com/office/officeart/2005/8/layout/hierarchy3"/>
    <dgm:cxn modelId="{7921ABCA-5730-486F-97ED-DA075F690871}" type="presParOf" srcId="{4504F9C8-EB9C-43B4-866C-E9B9ACC1A07C}" destId="{90D4DAD0-6401-40C6-AC85-6BDEA894512B}" srcOrd="1" destOrd="0" presId="urn:microsoft.com/office/officeart/2005/8/layout/hierarchy3"/>
    <dgm:cxn modelId="{19E3A453-039F-4D18-8877-91443A08F19F}" type="presParOf" srcId="{90D4DAD0-6401-40C6-AC85-6BDEA894512B}" destId="{0114B444-EC36-45E0-8A59-F786C2C1F225}" srcOrd="0" destOrd="0" presId="urn:microsoft.com/office/officeart/2005/8/layout/hierarchy3"/>
    <dgm:cxn modelId="{6677CEEF-0CAE-41AB-8AA6-E273634ADA66}" type="presParOf" srcId="{90D4DAD0-6401-40C6-AC85-6BDEA894512B}" destId="{85E2D939-34F6-4942-87CE-E61E30C952D6}" srcOrd="1" destOrd="0" presId="urn:microsoft.com/office/officeart/2005/8/layout/hierarchy3"/>
    <dgm:cxn modelId="{AE2D6BE1-A795-470B-A0AF-2BAD2CD490AD}" type="presParOf" srcId="{90D4DAD0-6401-40C6-AC85-6BDEA894512B}" destId="{1B29BDC5-FB62-4657-A6C5-5E2BC410ED82}" srcOrd="2" destOrd="0" presId="urn:microsoft.com/office/officeart/2005/8/layout/hierarchy3"/>
    <dgm:cxn modelId="{37B74CC9-EBC4-47D9-8927-E7B9ACB1335B}" type="presParOf" srcId="{90D4DAD0-6401-40C6-AC85-6BDEA894512B}" destId="{630D1DAA-BD0D-43AD-8360-D4D3660C058F}" srcOrd="3" destOrd="0" presId="urn:microsoft.com/office/officeart/2005/8/layout/hierarchy3"/>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13DC8F2-431B-41B5-A9CF-70C6EDC16B28}" type="doc">
      <dgm:prSet loTypeId="urn:microsoft.com/office/officeart/2009/3/layout/StepUpProcess" loCatId="process" qsTypeId="urn:microsoft.com/office/officeart/2005/8/quickstyle/simple1" qsCatId="simple" csTypeId="urn:microsoft.com/office/officeart/2005/8/colors/colorful1" csCatId="colorful" phldr="1"/>
      <dgm:spPr/>
      <dgm:t>
        <a:bodyPr/>
        <a:lstStyle/>
        <a:p>
          <a:endParaRPr lang="zh-CN" altLang="en-US"/>
        </a:p>
      </dgm:t>
    </dgm:pt>
    <dgm:pt modelId="{F3A70CD1-64FA-4AB0-92A0-41124F5C1F7F}">
      <dgm:prSet phldrT="[文本]" custT="1"/>
      <dgm:spPr/>
      <dgm:t>
        <a:bodyPr/>
        <a:lstStyle/>
        <a:p>
          <a:pPr>
            <a:lnSpc>
              <a:spcPct val="100000"/>
            </a:lnSpc>
            <a:spcAft>
              <a:spcPts val="0"/>
            </a:spcAft>
          </a:pPr>
          <a:r>
            <a:rPr lang="en-US" altLang="zh-CN" sz="4000" dirty="0" smtClean="0">
              <a:solidFill>
                <a:schemeClr val="tx2">
                  <a:lumMod val="75000"/>
                </a:schemeClr>
              </a:solidFill>
              <a:latin typeface="黑体" panose="02010609060101010101" pitchFamily="49" charset="-122"/>
              <a:ea typeface="黑体" panose="02010609060101010101" pitchFamily="49" charset="-122"/>
            </a:rPr>
            <a:t>1978:</a:t>
          </a:r>
        </a:p>
        <a:p>
          <a:pPr>
            <a:lnSpc>
              <a:spcPct val="100000"/>
            </a:lnSpc>
            <a:spcAft>
              <a:spcPts val="0"/>
            </a:spcAft>
          </a:pPr>
          <a:r>
            <a:rPr lang="en-US" altLang="zh-CN" sz="4000" dirty="0" smtClean="0">
              <a:solidFill>
                <a:schemeClr val="tx2">
                  <a:lumMod val="75000"/>
                </a:schemeClr>
              </a:solidFill>
              <a:latin typeface="黑体" panose="02010609060101010101" pitchFamily="49" charset="-122"/>
              <a:ea typeface="黑体" panose="02010609060101010101" pitchFamily="49" charset="-122"/>
            </a:rPr>
            <a:t>$200 </a:t>
          </a:r>
          <a:endParaRPr lang="zh-CN" altLang="en-US" sz="4000" dirty="0">
            <a:solidFill>
              <a:schemeClr val="tx2">
                <a:lumMod val="75000"/>
              </a:schemeClr>
            </a:solidFill>
            <a:latin typeface="黑体" panose="02010609060101010101" pitchFamily="49" charset="-122"/>
            <a:ea typeface="黑体" panose="02010609060101010101" pitchFamily="49" charset="-122"/>
          </a:endParaRPr>
        </a:p>
      </dgm:t>
    </dgm:pt>
    <dgm:pt modelId="{2F523EE5-8F09-45F9-9DEB-2AD0EE607BF0}" cxnId="{79790C51-CB21-4DCD-8ED8-0468AF41917B}" type="parTrans">
      <dgm:prSet/>
      <dgm:spPr/>
      <dgm:t>
        <a:bodyPr/>
        <a:lstStyle/>
        <a:p>
          <a:endParaRPr lang="zh-CN" altLang="en-US"/>
        </a:p>
      </dgm:t>
    </dgm:pt>
    <dgm:pt modelId="{3E1AC336-9EE3-47BD-8158-4A6F28BBCB16}" cxnId="{79790C51-CB21-4DCD-8ED8-0468AF41917B}" type="sibTrans">
      <dgm:prSet/>
      <dgm:spPr/>
      <dgm:t>
        <a:bodyPr/>
        <a:lstStyle/>
        <a:p>
          <a:endParaRPr lang="zh-CN" altLang="en-US"/>
        </a:p>
      </dgm:t>
    </dgm:pt>
    <dgm:pt modelId="{AE1D70E2-0F36-4E08-B633-90CB74FFFFEB}">
      <dgm:prSet phldrT="[文本]" custT="1"/>
      <dgm:spPr/>
      <dgm:t>
        <a:bodyPr/>
        <a:lstStyle/>
        <a:p>
          <a:pPr>
            <a:spcAft>
              <a:spcPts val="0"/>
            </a:spcAft>
          </a:pPr>
          <a:r>
            <a:rPr lang="en-US" altLang="zh-CN" sz="4800" dirty="0" smtClean="0">
              <a:solidFill>
                <a:schemeClr val="accent6">
                  <a:lumMod val="50000"/>
                </a:schemeClr>
              </a:solidFill>
            </a:rPr>
            <a:t>2017: </a:t>
          </a:r>
        </a:p>
        <a:p>
          <a:pPr>
            <a:spcAft>
              <a:spcPct val="35000"/>
            </a:spcAft>
          </a:pPr>
          <a:r>
            <a:rPr lang="en-US" altLang="zh-CN" sz="4800" dirty="0" smtClean="0">
              <a:solidFill>
                <a:schemeClr val="accent6">
                  <a:lumMod val="50000"/>
                </a:schemeClr>
              </a:solidFill>
            </a:rPr>
            <a:t>$8800</a:t>
          </a:r>
          <a:endParaRPr lang="zh-CN" altLang="en-US" sz="4800" dirty="0">
            <a:solidFill>
              <a:schemeClr val="accent6">
                <a:lumMod val="50000"/>
              </a:schemeClr>
            </a:solidFill>
          </a:endParaRPr>
        </a:p>
      </dgm:t>
    </dgm:pt>
    <dgm:pt modelId="{F522EEA4-D30F-4352-97BB-5254A3A84F63}" cxnId="{1F955B55-B55F-48D0-B7DB-BF8E98ECFF1D}" type="parTrans">
      <dgm:prSet/>
      <dgm:spPr/>
      <dgm:t>
        <a:bodyPr/>
        <a:lstStyle/>
        <a:p>
          <a:endParaRPr lang="zh-CN" altLang="en-US"/>
        </a:p>
      </dgm:t>
    </dgm:pt>
    <dgm:pt modelId="{733979D0-E1A1-47CC-A7BB-3CA3C1896BF0}" cxnId="{1F955B55-B55F-48D0-B7DB-BF8E98ECFF1D}" type="sibTrans">
      <dgm:prSet/>
      <dgm:spPr/>
      <dgm:t>
        <a:bodyPr/>
        <a:lstStyle/>
        <a:p>
          <a:endParaRPr lang="zh-CN" altLang="en-US"/>
        </a:p>
      </dgm:t>
    </dgm:pt>
    <dgm:pt modelId="{0231DB25-10CD-4DEF-BAD0-7C69486FE1C4}">
      <dgm:prSet/>
      <dgm:spPr/>
      <dgm:t>
        <a:bodyPr/>
        <a:lstStyle/>
        <a:p>
          <a:endParaRPr lang="zh-CN" altLang="en-US"/>
        </a:p>
      </dgm:t>
    </dgm:pt>
    <dgm:pt modelId="{14055A65-7F25-4FDD-97CC-7358C49ED3B2}" cxnId="{3FCE8C6C-4569-402D-BA47-244116B37C00}" type="parTrans">
      <dgm:prSet/>
      <dgm:spPr/>
      <dgm:t>
        <a:bodyPr/>
        <a:lstStyle/>
        <a:p>
          <a:endParaRPr lang="zh-CN" altLang="en-US"/>
        </a:p>
      </dgm:t>
    </dgm:pt>
    <dgm:pt modelId="{3CC8784D-92EB-4BFC-B2E7-C138D0D96ADE}" cxnId="{3FCE8C6C-4569-402D-BA47-244116B37C00}" type="sibTrans">
      <dgm:prSet/>
      <dgm:spPr/>
      <dgm:t>
        <a:bodyPr/>
        <a:lstStyle/>
        <a:p>
          <a:endParaRPr lang="zh-CN" altLang="en-US"/>
        </a:p>
      </dgm:t>
    </dgm:pt>
    <dgm:pt modelId="{250B4850-C54A-41F7-9E0D-5B6EFF70E079}" type="pres">
      <dgm:prSet presAssocID="{E13DC8F2-431B-41B5-A9CF-70C6EDC16B28}" presName="rootnode" presStyleCnt="0">
        <dgm:presLayoutVars>
          <dgm:chMax/>
          <dgm:chPref/>
          <dgm:dir/>
          <dgm:animLvl val="lvl"/>
        </dgm:presLayoutVars>
      </dgm:prSet>
      <dgm:spPr/>
      <dgm:t>
        <a:bodyPr/>
        <a:lstStyle/>
        <a:p>
          <a:endParaRPr lang="zh-CN" altLang="en-US"/>
        </a:p>
      </dgm:t>
    </dgm:pt>
    <dgm:pt modelId="{FC8CD0F0-DBAE-48BE-A71B-DE3812D203B0}" type="pres">
      <dgm:prSet presAssocID="{F3A70CD1-64FA-4AB0-92A0-41124F5C1F7F}" presName="composite" presStyleCnt="0"/>
      <dgm:spPr/>
    </dgm:pt>
    <dgm:pt modelId="{D12E418C-373D-4BDF-9BCB-E6315A2E4A4B}" type="pres">
      <dgm:prSet presAssocID="{F3A70CD1-64FA-4AB0-92A0-41124F5C1F7F}" presName="LShape" presStyleLbl="alignNode1" presStyleIdx="0" presStyleCnt="5"/>
      <dgm:spPr>
        <a:solidFill>
          <a:schemeClr val="tx2">
            <a:lumMod val="40000"/>
            <a:lumOff val="60000"/>
          </a:schemeClr>
        </a:solidFill>
      </dgm:spPr>
    </dgm:pt>
    <dgm:pt modelId="{AFBD507B-3F06-493E-B8C3-F90247449FA2}" type="pres">
      <dgm:prSet presAssocID="{F3A70CD1-64FA-4AB0-92A0-41124F5C1F7F}" presName="ParentText" presStyleLbl="revTx" presStyleIdx="0" presStyleCnt="3">
        <dgm:presLayoutVars>
          <dgm:chMax val="0"/>
          <dgm:chPref val="0"/>
          <dgm:bulletEnabled val="1"/>
        </dgm:presLayoutVars>
      </dgm:prSet>
      <dgm:spPr/>
      <dgm:t>
        <a:bodyPr/>
        <a:lstStyle/>
        <a:p>
          <a:endParaRPr lang="zh-CN" altLang="en-US"/>
        </a:p>
      </dgm:t>
    </dgm:pt>
    <dgm:pt modelId="{825FEA8C-1076-408B-8B9D-B36CC996C1D1}" type="pres">
      <dgm:prSet presAssocID="{F3A70CD1-64FA-4AB0-92A0-41124F5C1F7F}" presName="Triangle" presStyleLbl="alignNode1" presStyleIdx="1" presStyleCnt="5" custLinFactNeighborX="-8689" custLinFactNeighborY="42448"/>
      <dgm:spPr/>
    </dgm:pt>
    <dgm:pt modelId="{639D682A-D643-4307-8CBB-701F28555147}" type="pres">
      <dgm:prSet presAssocID="{3E1AC336-9EE3-47BD-8158-4A6F28BBCB16}" presName="sibTrans" presStyleCnt="0"/>
      <dgm:spPr/>
    </dgm:pt>
    <dgm:pt modelId="{2184DB16-8D9B-48EE-A8AC-B493C10B930F}" type="pres">
      <dgm:prSet presAssocID="{3E1AC336-9EE3-47BD-8158-4A6F28BBCB16}" presName="space" presStyleCnt="0"/>
      <dgm:spPr/>
    </dgm:pt>
    <dgm:pt modelId="{D3E8B3DE-D731-456B-8991-D0C03EE6C035}" type="pres">
      <dgm:prSet presAssocID="{AE1D70E2-0F36-4E08-B633-90CB74FFFFEB}" presName="composite" presStyleCnt="0"/>
      <dgm:spPr/>
    </dgm:pt>
    <dgm:pt modelId="{F0A8DE11-16A6-4B1F-B22D-5E87A8364D6D}" type="pres">
      <dgm:prSet presAssocID="{AE1D70E2-0F36-4E08-B633-90CB74FFFFEB}" presName="LShape" presStyleLbl="alignNode1" presStyleIdx="2" presStyleCnt="5" custAng="0" custLinFactNeighborX="-9110" custLinFactNeighborY="16781"/>
      <dgm:spPr>
        <a:solidFill>
          <a:schemeClr val="accent6">
            <a:lumMod val="60000"/>
            <a:lumOff val="40000"/>
          </a:schemeClr>
        </a:solidFill>
      </dgm:spPr>
    </dgm:pt>
    <dgm:pt modelId="{9E33E3E7-31CD-4FC2-B4E1-E9CF89DE930A}" type="pres">
      <dgm:prSet presAssocID="{AE1D70E2-0F36-4E08-B633-90CB74FFFFEB}" presName="ParentText" presStyleLbl="revTx" presStyleIdx="1" presStyleCnt="3" custScaleX="118492" custLinFactNeighborX="668" custLinFactNeighborY="13328">
        <dgm:presLayoutVars>
          <dgm:chMax val="0"/>
          <dgm:chPref val="0"/>
          <dgm:bulletEnabled val="1"/>
        </dgm:presLayoutVars>
      </dgm:prSet>
      <dgm:spPr/>
      <dgm:t>
        <a:bodyPr/>
        <a:lstStyle/>
        <a:p>
          <a:endParaRPr lang="zh-CN" altLang="en-US"/>
        </a:p>
      </dgm:t>
    </dgm:pt>
    <dgm:pt modelId="{010F28D0-073C-4CBD-A9BC-40E9A090A1A1}" type="pres">
      <dgm:prSet presAssocID="{AE1D70E2-0F36-4E08-B633-90CB74FFFFEB}" presName="Triangle" presStyleLbl="alignNode1" presStyleIdx="3" presStyleCnt="5" custLinFactY="10073" custLinFactNeighborX="-69926" custLinFactNeighborY="100000"/>
      <dgm:spPr>
        <a:blipFill rotWithShape="0">
          <a:blip xmlns:r="http://schemas.openxmlformats.org/officeDocument/2006/relationships" r:embed="rId1"/>
          <a:stretch>
            <a:fillRect/>
          </a:stretch>
        </a:blipFill>
      </dgm:spPr>
      <dgm:t>
        <a:bodyPr/>
        <a:lstStyle/>
        <a:p>
          <a:endParaRPr lang="zh-CN" altLang="en-US"/>
        </a:p>
      </dgm:t>
    </dgm:pt>
    <dgm:pt modelId="{F9C56EA9-FD63-4F4A-84BA-4CEFB1C6092C}" type="pres">
      <dgm:prSet presAssocID="{733979D0-E1A1-47CC-A7BB-3CA3C1896BF0}" presName="sibTrans" presStyleCnt="0"/>
      <dgm:spPr/>
    </dgm:pt>
    <dgm:pt modelId="{CDAB229A-1557-4579-A9E9-8CCFD230AA7D}" type="pres">
      <dgm:prSet presAssocID="{733979D0-E1A1-47CC-A7BB-3CA3C1896BF0}" presName="space" presStyleCnt="0"/>
      <dgm:spPr/>
    </dgm:pt>
    <dgm:pt modelId="{ED5CA6CA-9835-469D-9532-710BD5360547}" type="pres">
      <dgm:prSet presAssocID="{0231DB25-10CD-4DEF-BAD0-7C69486FE1C4}" presName="composite" presStyleCnt="0"/>
      <dgm:spPr/>
    </dgm:pt>
    <dgm:pt modelId="{9F04E90D-71AB-426F-A433-E434AB4E219F}" type="pres">
      <dgm:prSet presAssocID="{0231DB25-10CD-4DEF-BAD0-7C69486FE1C4}" presName="LShape" presStyleLbl="alignNode1" presStyleIdx="4" presStyleCnt="5" custLinFactNeighborX="4419" custLinFactNeighborY="38833"/>
      <dgm:spPr>
        <a:solidFill>
          <a:schemeClr val="accent4">
            <a:lumMod val="40000"/>
            <a:lumOff val="60000"/>
          </a:schemeClr>
        </a:solidFill>
      </dgm:spPr>
      <dgm:t>
        <a:bodyPr/>
        <a:lstStyle/>
        <a:p>
          <a:endParaRPr lang="zh-CN" altLang="en-US"/>
        </a:p>
      </dgm:t>
    </dgm:pt>
    <dgm:pt modelId="{4F482701-67F9-4F2B-B5C8-1C24C2730B71}" type="pres">
      <dgm:prSet presAssocID="{0231DB25-10CD-4DEF-BAD0-7C69486FE1C4}" presName="ParentText" presStyleLbl="revTx" presStyleIdx="2" presStyleCnt="3">
        <dgm:presLayoutVars>
          <dgm:chMax val="0"/>
          <dgm:chPref val="0"/>
          <dgm:bulletEnabled val="1"/>
        </dgm:presLayoutVars>
      </dgm:prSet>
      <dgm:spPr/>
      <dgm:t>
        <a:bodyPr/>
        <a:lstStyle/>
        <a:p>
          <a:endParaRPr lang="zh-CN" altLang="en-US"/>
        </a:p>
      </dgm:t>
    </dgm:pt>
  </dgm:ptLst>
  <dgm:cxnLst>
    <dgm:cxn modelId="{ACDD5EA4-6B23-47C9-924E-394325F32CE3}" type="presOf" srcId="{AE1D70E2-0F36-4E08-B633-90CB74FFFFEB}" destId="{9E33E3E7-31CD-4FC2-B4E1-E9CF89DE930A}" srcOrd="0" destOrd="0" presId="urn:microsoft.com/office/officeart/2009/3/layout/StepUpProcess"/>
    <dgm:cxn modelId="{79790C51-CB21-4DCD-8ED8-0468AF41917B}" srcId="{E13DC8F2-431B-41B5-A9CF-70C6EDC16B28}" destId="{F3A70CD1-64FA-4AB0-92A0-41124F5C1F7F}" srcOrd="0" destOrd="0" parTransId="{2F523EE5-8F09-45F9-9DEB-2AD0EE607BF0}" sibTransId="{3E1AC336-9EE3-47BD-8158-4A6F28BBCB16}"/>
    <dgm:cxn modelId="{3FCE8C6C-4569-402D-BA47-244116B37C00}" srcId="{E13DC8F2-431B-41B5-A9CF-70C6EDC16B28}" destId="{0231DB25-10CD-4DEF-BAD0-7C69486FE1C4}" srcOrd="2" destOrd="0" parTransId="{14055A65-7F25-4FDD-97CC-7358C49ED3B2}" sibTransId="{3CC8784D-92EB-4BFC-B2E7-C138D0D96ADE}"/>
    <dgm:cxn modelId="{CAFD30A2-CBA5-464D-ADBC-6D4D51D05AB8}" type="presOf" srcId="{F3A70CD1-64FA-4AB0-92A0-41124F5C1F7F}" destId="{AFBD507B-3F06-493E-B8C3-F90247449FA2}" srcOrd="0" destOrd="0" presId="urn:microsoft.com/office/officeart/2009/3/layout/StepUpProcess"/>
    <dgm:cxn modelId="{1F955B55-B55F-48D0-B7DB-BF8E98ECFF1D}" srcId="{E13DC8F2-431B-41B5-A9CF-70C6EDC16B28}" destId="{AE1D70E2-0F36-4E08-B633-90CB74FFFFEB}" srcOrd="1" destOrd="0" parTransId="{F522EEA4-D30F-4352-97BB-5254A3A84F63}" sibTransId="{733979D0-E1A1-47CC-A7BB-3CA3C1896BF0}"/>
    <dgm:cxn modelId="{72CE1E37-2C7C-4271-999E-E4E89BE52879}" type="presOf" srcId="{0231DB25-10CD-4DEF-BAD0-7C69486FE1C4}" destId="{4F482701-67F9-4F2B-B5C8-1C24C2730B71}" srcOrd="0" destOrd="0" presId="urn:microsoft.com/office/officeart/2009/3/layout/StepUpProcess"/>
    <dgm:cxn modelId="{D9F66532-C38C-44A7-95AA-EB351DFF29F7}" type="presOf" srcId="{E13DC8F2-431B-41B5-A9CF-70C6EDC16B28}" destId="{250B4850-C54A-41F7-9E0D-5B6EFF70E079}" srcOrd="0" destOrd="0" presId="urn:microsoft.com/office/officeart/2009/3/layout/StepUpProcess"/>
    <dgm:cxn modelId="{E30CD848-BC5A-4329-B17F-BD7B4BF6F9F3}" type="presParOf" srcId="{250B4850-C54A-41F7-9E0D-5B6EFF70E079}" destId="{FC8CD0F0-DBAE-48BE-A71B-DE3812D203B0}" srcOrd="0" destOrd="0" presId="urn:microsoft.com/office/officeart/2009/3/layout/StepUpProcess"/>
    <dgm:cxn modelId="{A718C8EA-BED6-407E-BEAF-02BDE55FFAE3}" type="presParOf" srcId="{FC8CD0F0-DBAE-48BE-A71B-DE3812D203B0}" destId="{D12E418C-373D-4BDF-9BCB-E6315A2E4A4B}" srcOrd="0" destOrd="0" presId="urn:microsoft.com/office/officeart/2009/3/layout/StepUpProcess"/>
    <dgm:cxn modelId="{E1F839AA-CEFC-46E5-988A-E0927B6763ED}" type="presParOf" srcId="{FC8CD0F0-DBAE-48BE-A71B-DE3812D203B0}" destId="{AFBD507B-3F06-493E-B8C3-F90247449FA2}" srcOrd="1" destOrd="0" presId="urn:microsoft.com/office/officeart/2009/3/layout/StepUpProcess"/>
    <dgm:cxn modelId="{32E5E3B1-2506-4FAC-8E43-CB20DF7F3C89}" type="presParOf" srcId="{FC8CD0F0-DBAE-48BE-A71B-DE3812D203B0}" destId="{825FEA8C-1076-408B-8B9D-B36CC996C1D1}" srcOrd="2" destOrd="0" presId="urn:microsoft.com/office/officeart/2009/3/layout/StepUpProcess"/>
    <dgm:cxn modelId="{7A73A43C-2FEF-4641-8C8B-A95AA3661B68}" type="presParOf" srcId="{250B4850-C54A-41F7-9E0D-5B6EFF70E079}" destId="{639D682A-D643-4307-8CBB-701F28555147}" srcOrd="1" destOrd="0" presId="urn:microsoft.com/office/officeart/2009/3/layout/StepUpProcess"/>
    <dgm:cxn modelId="{948DCF1A-DF18-4E92-AC2E-951B9692A741}" type="presParOf" srcId="{639D682A-D643-4307-8CBB-701F28555147}" destId="{2184DB16-8D9B-48EE-A8AC-B493C10B930F}" srcOrd="0" destOrd="0" presId="urn:microsoft.com/office/officeart/2009/3/layout/StepUpProcess"/>
    <dgm:cxn modelId="{0812097D-9391-4731-B633-6F9CD24CA122}" type="presParOf" srcId="{250B4850-C54A-41F7-9E0D-5B6EFF70E079}" destId="{D3E8B3DE-D731-456B-8991-D0C03EE6C035}" srcOrd="2" destOrd="0" presId="urn:microsoft.com/office/officeart/2009/3/layout/StepUpProcess"/>
    <dgm:cxn modelId="{EA8CB02E-DF43-43D6-AB8B-EEEA5531C3B3}" type="presParOf" srcId="{D3E8B3DE-D731-456B-8991-D0C03EE6C035}" destId="{F0A8DE11-16A6-4B1F-B22D-5E87A8364D6D}" srcOrd="0" destOrd="0" presId="urn:microsoft.com/office/officeart/2009/3/layout/StepUpProcess"/>
    <dgm:cxn modelId="{6621055D-EE7D-44BC-A12B-5408D5DAE44B}" type="presParOf" srcId="{D3E8B3DE-D731-456B-8991-D0C03EE6C035}" destId="{9E33E3E7-31CD-4FC2-B4E1-E9CF89DE930A}" srcOrd="1" destOrd="0" presId="urn:microsoft.com/office/officeart/2009/3/layout/StepUpProcess"/>
    <dgm:cxn modelId="{41A6A3A4-53EA-46AF-AF7F-D6AE4C2FA1CC}" type="presParOf" srcId="{D3E8B3DE-D731-456B-8991-D0C03EE6C035}" destId="{010F28D0-073C-4CBD-A9BC-40E9A090A1A1}" srcOrd="2" destOrd="0" presId="urn:microsoft.com/office/officeart/2009/3/layout/StepUpProcess"/>
    <dgm:cxn modelId="{4E0F30E7-31D4-460B-B89C-B920DCEB1727}" type="presParOf" srcId="{250B4850-C54A-41F7-9E0D-5B6EFF70E079}" destId="{F9C56EA9-FD63-4F4A-84BA-4CEFB1C6092C}" srcOrd="3" destOrd="0" presId="urn:microsoft.com/office/officeart/2009/3/layout/StepUpProcess"/>
    <dgm:cxn modelId="{3C5CF9F7-41F9-48B8-A0B3-C29E714EDE2D}" type="presParOf" srcId="{F9C56EA9-FD63-4F4A-84BA-4CEFB1C6092C}" destId="{CDAB229A-1557-4579-A9E9-8CCFD230AA7D}" srcOrd="0" destOrd="0" presId="urn:microsoft.com/office/officeart/2009/3/layout/StepUpProcess"/>
    <dgm:cxn modelId="{D9895990-081B-4FF9-A0EF-768884107687}" type="presParOf" srcId="{250B4850-C54A-41F7-9E0D-5B6EFF70E079}" destId="{ED5CA6CA-9835-469D-9532-710BD5360547}" srcOrd="4" destOrd="0" presId="urn:microsoft.com/office/officeart/2009/3/layout/StepUpProcess"/>
    <dgm:cxn modelId="{56E0B21A-A24A-4130-98F9-80F4E1092BA2}" type="presParOf" srcId="{ED5CA6CA-9835-469D-9532-710BD5360547}" destId="{9F04E90D-71AB-426F-A433-E434AB4E219F}" srcOrd="0" destOrd="0" presId="urn:microsoft.com/office/officeart/2009/3/layout/StepUpProcess"/>
    <dgm:cxn modelId="{CCBFFFF7-9F34-43FC-9BDF-2D0EE84F6F94}" type="presParOf" srcId="{ED5CA6CA-9835-469D-9532-710BD5360547}" destId="{4F482701-67F9-4F2B-B5C8-1C24C2730B71}" srcOrd="1" destOrd="0" presId="urn:microsoft.com/office/officeart/2009/3/layout/StepUpProcess"/>
  </dgm:cxnLst>
  <dgm:bg>
    <a:noFill/>
  </dgm:bg>
  <dgm:whole/>
  <dgm:extLst>
    <a:ext uri="http://schemas.microsoft.com/office/drawing/2008/diagram">
      <dsp:dataModelExt xmlns:dsp="http://schemas.microsoft.com/office/drawing/2008/diagram" relId="rId5"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D6DF073D-EFE4-4428-ACD7-729C4B5FBBF6}"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zh-CN" altLang="en-US"/>
        </a:p>
      </dgm:t>
    </dgm:pt>
    <dgm:pt modelId="{A9A6577A-1EA8-40D5-9C00-EB35FCF8606B}">
      <dgm:prSet phldrT="[文本]"/>
      <dgm:spPr>
        <a:solidFill>
          <a:schemeClr val="accent6">
            <a:lumMod val="20000"/>
            <a:lumOff val="80000"/>
          </a:schemeClr>
        </a:solidFill>
      </dgm:spPr>
      <dgm:t>
        <a:bodyPr/>
        <a:lstStyle/>
        <a:p>
          <a:r>
            <a:rPr lang="en-US" altLang="zh-CN" dirty="0" smtClean="0">
              <a:solidFill>
                <a:srgbClr val="C00000"/>
              </a:solidFill>
            </a:rPr>
            <a:t>1</a:t>
          </a:r>
          <a:endParaRPr lang="zh-CN" altLang="en-US" dirty="0">
            <a:solidFill>
              <a:srgbClr val="C00000"/>
            </a:solidFill>
          </a:endParaRPr>
        </a:p>
      </dgm:t>
    </dgm:pt>
    <dgm:pt modelId="{B42720AB-C8E9-4D0F-BA0A-34F98D8CD181}" cxnId="{87EB79AE-BF3F-40CD-9010-A5399F5C7754}" type="parTrans">
      <dgm:prSet/>
      <dgm:spPr/>
      <dgm:t>
        <a:bodyPr/>
        <a:lstStyle/>
        <a:p>
          <a:endParaRPr lang="zh-CN" altLang="en-US"/>
        </a:p>
      </dgm:t>
    </dgm:pt>
    <dgm:pt modelId="{3037F39C-A160-45B3-8F03-0F9600B1F63C}" cxnId="{87EB79AE-BF3F-40CD-9010-A5399F5C7754}" type="sibTrans">
      <dgm:prSet/>
      <dgm:spPr/>
      <dgm:t>
        <a:bodyPr/>
        <a:lstStyle/>
        <a:p>
          <a:endParaRPr lang="zh-CN" altLang="en-US"/>
        </a:p>
      </dgm:t>
    </dgm:pt>
    <dgm:pt modelId="{2D38EEC6-9313-4321-9F5B-7EC271D84A57}">
      <dgm:prSet phldrT="[文本]"/>
      <dgm:spPr>
        <a:solidFill>
          <a:schemeClr val="accent1">
            <a:lumMod val="20000"/>
            <a:lumOff val="80000"/>
            <a:alpha val="90000"/>
          </a:schemeClr>
        </a:solidFill>
      </dgm:spPr>
      <dgm:t>
        <a:bodyPr/>
        <a:lstStyle/>
        <a:p>
          <a:r>
            <a:rPr lang="zh-CN" altLang="en-US" b="1" dirty="0" smtClean="0">
              <a:solidFill>
                <a:srgbClr val="C00000"/>
              </a:solidFill>
              <a:latin typeface="微软雅黑" panose="020B0503020204020204" pitchFamily="34" charset="-122"/>
              <a:ea typeface="微软雅黑" panose="020B0503020204020204" pitchFamily="34" charset="-122"/>
            </a:rPr>
            <a:t>计划经济向市场经济的转变</a:t>
          </a:r>
          <a:endParaRPr lang="zh-CN" altLang="en-US" dirty="0"/>
        </a:p>
      </dgm:t>
    </dgm:pt>
    <dgm:pt modelId="{FD942733-102B-4622-9698-B8BDD7653CFC}" cxnId="{3629A82A-3446-4804-AEFC-88161517322C}" type="parTrans">
      <dgm:prSet/>
      <dgm:spPr/>
      <dgm:t>
        <a:bodyPr/>
        <a:lstStyle/>
        <a:p>
          <a:endParaRPr lang="zh-CN" altLang="en-US"/>
        </a:p>
      </dgm:t>
    </dgm:pt>
    <dgm:pt modelId="{643684C8-CFB1-4D4C-A089-24E1D2B87C6E}" cxnId="{3629A82A-3446-4804-AEFC-88161517322C}" type="sibTrans">
      <dgm:prSet/>
      <dgm:spPr/>
      <dgm:t>
        <a:bodyPr/>
        <a:lstStyle/>
        <a:p>
          <a:endParaRPr lang="zh-CN" altLang="en-US"/>
        </a:p>
      </dgm:t>
    </dgm:pt>
    <dgm:pt modelId="{10E4BFCC-BF79-411D-BD9F-CACFC1F1E6D0}">
      <dgm:prSet phldrT="[文本]"/>
      <dgm:spPr>
        <a:solidFill>
          <a:schemeClr val="accent6">
            <a:lumMod val="40000"/>
            <a:lumOff val="60000"/>
          </a:schemeClr>
        </a:solidFill>
      </dgm:spPr>
      <dgm:t>
        <a:bodyPr/>
        <a:lstStyle/>
        <a:p>
          <a:r>
            <a:rPr lang="en-US" altLang="zh-CN" dirty="0" smtClean="0">
              <a:solidFill>
                <a:srgbClr val="C00000"/>
              </a:solidFill>
            </a:rPr>
            <a:t>2</a:t>
          </a:r>
          <a:endParaRPr lang="zh-CN" altLang="en-US" dirty="0">
            <a:solidFill>
              <a:srgbClr val="C00000"/>
            </a:solidFill>
          </a:endParaRPr>
        </a:p>
      </dgm:t>
    </dgm:pt>
    <dgm:pt modelId="{DB8416B1-3176-494A-980B-6A0017BBBBA6}" cxnId="{46AE4252-2431-4D4A-8CFD-2676C775158E}" type="parTrans">
      <dgm:prSet/>
      <dgm:spPr/>
      <dgm:t>
        <a:bodyPr/>
        <a:lstStyle/>
        <a:p>
          <a:endParaRPr lang="zh-CN" altLang="en-US"/>
        </a:p>
      </dgm:t>
    </dgm:pt>
    <dgm:pt modelId="{282189B5-A1C9-4DD6-89D5-A02355F1A3C1}" cxnId="{46AE4252-2431-4D4A-8CFD-2676C775158E}" type="sibTrans">
      <dgm:prSet/>
      <dgm:spPr/>
      <dgm:t>
        <a:bodyPr/>
        <a:lstStyle/>
        <a:p>
          <a:endParaRPr lang="zh-CN" altLang="en-US"/>
        </a:p>
      </dgm:t>
    </dgm:pt>
    <dgm:pt modelId="{1BFE7681-056D-4E53-B74D-69DA8B52C632}">
      <dgm:prSet phldrT="[文本]"/>
      <dgm:spPr>
        <a:solidFill>
          <a:schemeClr val="accent5">
            <a:lumMod val="20000"/>
            <a:lumOff val="80000"/>
            <a:alpha val="90000"/>
          </a:schemeClr>
        </a:solidFill>
      </dgm:spPr>
      <dgm:t>
        <a:bodyPr/>
        <a:lstStyle/>
        <a:p>
          <a:r>
            <a:rPr lang="zh-CN" altLang="en-US" b="1" dirty="0" smtClean="0">
              <a:solidFill>
                <a:srgbClr val="C00000"/>
              </a:solidFill>
              <a:latin typeface="微软雅黑" panose="020B0503020204020204" pitchFamily="34" charset="-122"/>
              <a:ea typeface="微软雅黑" panose="020B0503020204020204" pitchFamily="34" charset="-122"/>
            </a:rPr>
            <a:t>封闭、半封闭经济向全方位经济的转变</a:t>
          </a:r>
          <a:endParaRPr lang="zh-CN" altLang="en-US" dirty="0">
            <a:solidFill>
              <a:srgbClr val="C00000"/>
            </a:solidFill>
          </a:endParaRPr>
        </a:p>
      </dgm:t>
    </dgm:pt>
    <dgm:pt modelId="{686EB3F9-B407-48A8-BFED-0347FFF2E639}" cxnId="{754529F2-9E22-4102-AC48-89CFD571A760}" type="parTrans">
      <dgm:prSet/>
      <dgm:spPr/>
      <dgm:t>
        <a:bodyPr/>
        <a:lstStyle/>
        <a:p>
          <a:endParaRPr lang="zh-CN" altLang="en-US"/>
        </a:p>
      </dgm:t>
    </dgm:pt>
    <dgm:pt modelId="{BA7A3975-B80B-437F-AA3B-4893666C4A55}" cxnId="{754529F2-9E22-4102-AC48-89CFD571A760}" type="sibTrans">
      <dgm:prSet/>
      <dgm:spPr/>
      <dgm:t>
        <a:bodyPr/>
        <a:lstStyle/>
        <a:p>
          <a:endParaRPr lang="zh-CN" altLang="en-US"/>
        </a:p>
      </dgm:t>
    </dgm:pt>
    <dgm:pt modelId="{088F7588-41F2-498D-A762-3478F5CA96BB}">
      <dgm:prSet phldrT="[文本]"/>
      <dgm:spPr>
        <a:solidFill>
          <a:schemeClr val="accent6">
            <a:lumMod val="60000"/>
            <a:lumOff val="40000"/>
          </a:schemeClr>
        </a:solidFill>
      </dgm:spPr>
      <dgm:t>
        <a:bodyPr/>
        <a:lstStyle/>
        <a:p>
          <a:r>
            <a:rPr lang="en-US" altLang="zh-CN" dirty="0" smtClean="0">
              <a:solidFill>
                <a:srgbClr val="C00000"/>
              </a:solidFill>
            </a:rPr>
            <a:t>3</a:t>
          </a:r>
          <a:endParaRPr lang="zh-CN" altLang="en-US" dirty="0">
            <a:solidFill>
              <a:srgbClr val="C00000"/>
            </a:solidFill>
          </a:endParaRPr>
        </a:p>
      </dgm:t>
    </dgm:pt>
    <dgm:pt modelId="{407E16BF-0A21-49AC-AD7F-5323FF71DFAE}" cxnId="{0DF3085A-3C72-4B8F-9F56-62C3629FF2FE}" type="parTrans">
      <dgm:prSet/>
      <dgm:spPr/>
      <dgm:t>
        <a:bodyPr/>
        <a:lstStyle/>
        <a:p>
          <a:endParaRPr lang="zh-CN" altLang="en-US"/>
        </a:p>
      </dgm:t>
    </dgm:pt>
    <dgm:pt modelId="{727DB0C4-EF40-4B21-B9ED-6EF546684811}" cxnId="{0DF3085A-3C72-4B8F-9F56-62C3629FF2FE}" type="sibTrans">
      <dgm:prSet/>
      <dgm:spPr/>
      <dgm:t>
        <a:bodyPr/>
        <a:lstStyle/>
        <a:p>
          <a:endParaRPr lang="zh-CN" altLang="en-US"/>
        </a:p>
      </dgm:t>
    </dgm:pt>
    <dgm:pt modelId="{97A149DF-B407-4CD4-885B-8BB2B3B1710D}">
      <dgm:prSet phldrT="[文本]"/>
      <dgm:spPr>
        <a:solidFill>
          <a:schemeClr val="tx2">
            <a:lumMod val="20000"/>
            <a:lumOff val="80000"/>
            <a:alpha val="90000"/>
          </a:schemeClr>
        </a:solidFill>
      </dgm:spPr>
      <dgm:t>
        <a:bodyPr/>
        <a:lstStyle/>
        <a:p>
          <a:r>
            <a:rPr lang="zh-CN" altLang="en-US" b="1" dirty="0" smtClean="0">
              <a:solidFill>
                <a:srgbClr val="C00000"/>
              </a:solidFill>
              <a:latin typeface="微软雅黑" panose="020B0503020204020204" pitchFamily="34" charset="-122"/>
              <a:ea typeface="微软雅黑" panose="020B0503020204020204" pitchFamily="34" charset="-122"/>
            </a:rPr>
            <a:t>经济弱国向经济大国的转变</a:t>
          </a:r>
          <a:endParaRPr lang="zh-CN" altLang="en-US" dirty="0">
            <a:solidFill>
              <a:srgbClr val="C00000"/>
            </a:solidFill>
          </a:endParaRPr>
        </a:p>
      </dgm:t>
    </dgm:pt>
    <dgm:pt modelId="{990DA7F5-46BC-4F03-B87A-2E0821805B5F}" cxnId="{34BF2DC6-90F6-40A4-B3BD-BFFAB2008A49}" type="parTrans">
      <dgm:prSet/>
      <dgm:spPr/>
      <dgm:t>
        <a:bodyPr/>
        <a:lstStyle/>
        <a:p>
          <a:endParaRPr lang="zh-CN" altLang="en-US"/>
        </a:p>
      </dgm:t>
    </dgm:pt>
    <dgm:pt modelId="{DF81A77C-492C-4F5A-BE77-D782AD852A7B}" cxnId="{34BF2DC6-90F6-40A4-B3BD-BFFAB2008A49}" type="sibTrans">
      <dgm:prSet/>
      <dgm:spPr/>
      <dgm:t>
        <a:bodyPr/>
        <a:lstStyle/>
        <a:p>
          <a:endParaRPr lang="zh-CN" altLang="en-US"/>
        </a:p>
      </dgm:t>
    </dgm:pt>
    <dgm:pt modelId="{717446B3-B3F0-4709-9600-F724C2ADDECA}" type="pres">
      <dgm:prSet presAssocID="{D6DF073D-EFE4-4428-ACD7-729C4B5FBBF6}" presName="linearFlow" presStyleCnt="0">
        <dgm:presLayoutVars>
          <dgm:dir/>
          <dgm:animLvl val="lvl"/>
          <dgm:resizeHandles val="exact"/>
        </dgm:presLayoutVars>
      </dgm:prSet>
      <dgm:spPr/>
      <dgm:t>
        <a:bodyPr/>
        <a:lstStyle/>
        <a:p>
          <a:endParaRPr lang="zh-CN" altLang="en-US"/>
        </a:p>
      </dgm:t>
    </dgm:pt>
    <dgm:pt modelId="{B3E2E63A-4FCE-41BC-91D9-33ED1CB4716D}" type="pres">
      <dgm:prSet presAssocID="{A9A6577A-1EA8-40D5-9C00-EB35FCF8606B}" presName="composite" presStyleCnt="0"/>
      <dgm:spPr/>
    </dgm:pt>
    <dgm:pt modelId="{454074D3-42B9-4B9F-AACA-71CA3114FB47}" type="pres">
      <dgm:prSet presAssocID="{A9A6577A-1EA8-40D5-9C00-EB35FCF8606B}" presName="parentText" presStyleLbl="alignNode1" presStyleIdx="0" presStyleCnt="3">
        <dgm:presLayoutVars>
          <dgm:chMax val="1"/>
          <dgm:bulletEnabled val="1"/>
        </dgm:presLayoutVars>
      </dgm:prSet>
      <dgm:spPr/>
      <dgm:t>
        <a:bodyPr/>
        <a:lstStyle/>
        <a:p>
          <a:endParaRPr lang="zh-CN" altLang="en-US"/>
        </a:p>
      </dgm:t>
    </dgm:pt>
    <dgm:pt modelId="{009D2DB0-793B-4C0F-9B1C-6D8C92A6230E}" type="pres">
      <dgm:prSet presAssocID="{A9A6577A-1EA8-40D5-9C00-EB35FCF8606B}" presName="descendantText" presStyleLbl="alignAcc1" presStyleIdx="0" presStyleCnt="3">
        <dgm:presLayoutVars>
          <dgm:bulletEnabled val="1"/>
        </dgm:presLayoutVars>
      </dgm:prSet>
      <dgm:spPr/>
      <dgm:t>
        <a:bodyPr/>
        <a:lstStyle/>
        <a:p>
          <a:endParaRPr lang="zh-CN" altLang="en-US"/>
        </a:p>
      </dgm:t>
    </dgm:pt>
    <dgm:pt modelId="{040EDD8B-D813-40B6-B3F1-5C761558A2BA}" type="pres">
      <dgm:prSet presAssocID="{3037F39C-A160-45B3-8F03-0F9600B1F63C}" presName="sp" presStyleCnt="0"/>
      <dgm:spPr/>
    </dgm:pt>
    <dgm:pt modelId="{24316FF7-BA1D-44EF-8A9E-EA4C61E32A91}" type="pres">
      <dgm:prSet presAssocID="{10E4BFCC-BF79-411D-BD9F-CACFC1F1E6D0}" presName="composite" presStyleCnt="0"/>
      <dgm:spPr/>
    </dgm:pt>
    <dgm:pt modelId="{79A9774F-D579-418F-B152-0D5178128ACC}" type="pres">
      <dgm:prSet presAssocID="{10E4BFCC-BF79-411D-BD9F-CACFC1F1E6D0}" presName="parentText" presStyleLbl="alignNode1" presStyleIdx="1" presStyleCnt="3">
        <dgm:presLayoutVars>
          <dgm:chMax val="1"/>
          <dgm:bulletEnabled val="1"/>
        </dgm:presLayoutVars>
      </dgm:prSet>
      <dgm:spPr/>
      <dgm:t>
        <a:bodyPr/>
        <a:lstStyle/>
        <a:p>
          <a:endParaRPr lang="zh-CN" altLang="en-US"/>
        </a:p>
      </dgm:t>
    </dgm:pt>
    <dgm:pt modelId="{3BA1D08D-B54A-4E8D-B13C-5252AEF7D2E4}" type="pres">
      <dgm:prSet presAssocID="{10E4BFCC-BF79-411D-BD9F-CACFC1F1E6D0}" presName="descendantText" presStyleLbl="alignAcc1" presStyleIdx="1" presStyleCnt="3">
        <dgm:presLayoutVars>
          <dgm:bulletEnabled val="1"/>
        </dgm:presLayoutVars>
      </dgm:prSet>
      <dgm:spPr/>
      <dgm:t>
        <a:bodyPr/>
        <a:lstStyle/>
        <a:p>
          <a:endParaRPr lang="zh-CN" altLang="en-US"/>
        </a:p>
      </dgm:t>
    </dgm:pt>
    <dgm:pt modelId="{8AE056CD-9C15-4A84-AFA9-C9683A2746F2}" type="pres">
      <dgm:prSet presAssocID="{282189B5-A1C9-4DD6-89D5-A02355F1A3C1}" presName="sp" presStyleCnt="0"/>
      <dgm:spPr/>
    </dgm:pt>
    <dgm:pt modelId="{EC034B4D-F6C4-4014-8129-9DE5715ADB14}" type="pres">
      <dgm:prSet presAssocID="{088F7588-41F2-498D-A762-3478F5CA96BB}" presName="composite" presStyleCnt="0"/>
      <dgm:spPr/>
    </dgm:pt>
    <dgm:pt modelId="{9D034E0E-0176-497C-B376-2FDE5311DC45}" type="pres">
      <dgm:prSet presAssocID="{088F7588-41F2-498D-A762-3478F5CA96BB}" presName="parentText" presStyleLbl="alignNode1" presStyleIdx="2" presStyleCnt="3">
        <dgm:presLayoutVars>
          <dgm:chMax val="1"/>
          <dgm:bulletEnabled val="1"/>
        </dgm:presLayoutVars>
      </dgm:prSet>
      <dgm:spPr/>
      <dgm:t>
        <a:bodyPr/>
        <a:lstStyle/>
        <a:p>
          <a:endParaRPr lang="zh-CN" altLang="en-US"/>
        </a:p>
      </dgm:t>
    </dgm:pt>
    <dgm:pt modelId="{B215385E-61EB-40E2-BE7C-B2FE75A22CB1}" type="pres">
      <dgm:prSet presAssocID="{088F7588-41F2-498D-A762-3478F5CA96BB}" presName="descendantText" presStyleLbl="alignAcc1" presStyleIdx="2" presStyleCnt="3">
        <dgm:presLayoutVars>
          <dgm:bulletEnabled val="1"/>
        </dgm:presLayoutVars>
      </dgm:prSet>
      <dgm:spPr/>
      <dgm:t>
        <a:bodyPr/>
        <a:lstStyle/>
        <a:p>
          <a:endParaRPr lang="zh-CN" altLang="en-US"/>
        </a:p>
      </dgm:t>
    </dgm:pt>
  </dgm:ptLst>
  <dgm:cxnLst>
    <dgm:cxn modelId="{46AE4252-2431-4D4A-8CFD-2676C775158E}" srcId="{D6DF073D-EFE4-4428-ACD7-729C4B5FBBF6}" destId="{10E4BFCC-BF79-411D-BD9F-CACFC1F1E6D0}" srcOrd="1" destOrd="0" parTransId="{DB8416B1-3176-494A-980B-6A0017BBBBA6}" sibTransId="{282189B5-A1C9-4DD6-89D5-A02355F1A3C1}"/>
    <dgm:cxn modelId="{87EB79AE-BF3F-40CD-9010-A5399F5C7754}" srcId="{D6DF073D-EFE4-4428-ACD7-729C4B5FBBF6}" destId="{A9A6577A-1EA8-40D5-9C00-EB35FCF8606B}" srcOrd="0" destOrd="0" parTransId="{B42720AB-C8E9-4D0F-BA0A-34F98D8CD181}" sibTransId="{3037F39C-A160-45B3-8F03-0F9600B1F63C}"/>
    <dgm:cxn modelId="{01E568D4-0A1C-4226-9186-897EC31AC241}" type="presOf" srcId="{2D38EEC6-9313-4321-9F5B-7EC271D84A57}" destId="{009D2DB0-793B-4C0F-9B1C-6D8C92A6230E}" srcOrd="0" destOrd="0" presId="urn:microsoft.com/office/officeart/2005/8/layout/chevron2"/>
    <dgm:cxn modelId="{281AFD2D-759F-4315-A79D-5F029F968278}" type="presOf" srcId="{088F7588-41F2-498D-A762-3478F5CA96BB}" destId="{9D034E0E-0176-497C-B376-2FDE5311DC45}" srcOrd="0" destOrd="0" presId="urn:microsoft.com/office/officeart/2005/8/layout/chevron2"/>
    <dgm:cxn modelId="{754529F2-9E22-4102-AC48-89CFD571A760}" srcId="{10E4BFCC-BF79-411D-BD9F-CACFC1F1E6D0}" destId="{1BFE7681-056D-4E53-B74D-69DA8B52C632}" srcOrd="0" destOrd="0" parTransId="{686EB3F9-B407-48A8-BFED-0347FFF2E639}" sibTransId="{BA7A3975-B80B-437F-AA3B-4893666C4A55}"/>
    <dgm:cxn modelId="{34BF2DC6-90F6-40A4-B3BD-BFFAB2008A49}" srcId="{088F7588-41F2-498D-A762-3478F5CA96BB}" destId="{97A149DF-B407-4CD4-885B-8BB2B3B1710D}" srcOrd="0" destOrd="0" parTransId="{990DA7F5-46BC-4F03-B87A-2E0821805B5F}" sibTransId="{DF81A77C-492C-4F5A-BE77-D782AD852A7B}"/>
    <dgm:cxn modelId="{F50709D7-A7FA-449D-8177-04CA171F0FF8}" type="presOf" srcId="{D6DF073D-EFE4-4428-ACD7-729C4B5FBBF6}" destId="{717446B3-B3F0-4709-9600-F724C2ADDECA}" srcOrd="0" destOrd="0" presId="urn:microsoft.com/office/officeart/2005/8/layout/chevron2"/>
    <dgm:cxn modelId="{E8F2891E-0394-494A-8AB6-228CA98354CD}" type="presOf" srcId="{1BFE7681-056D-4E53-B74D-69DA8B52C632}" destId="{3BA1D08D-B54A-4E8D-B13C-5252AEF7D2E4}" srcOrd="0" destOrd="0" presId="urn:microsoft.com/office/officeart/2005/8/layout/chevron2"/>
    <dgm:cxn modelId="{388DE098-313B-4550-9175-E4BE7FDF335D}" type="presOf" srcId="{A9A6577A-1EA8-40D5-9C00-EB35FCF8606B}" destId="{454074D3-42B9-4B9F-AACA-71CA3114FB47}" srcOrd="0" destOrd="0" presId="urn:microsoft.com/office/officeart/2005/8/layout/chevron2"/>
    <dgm:cxn modelId="{52B8CB3D-3301-42FF-BC61-C182BD996A28}" type="presOf" srcId="{97A149DF-B407-4CD4-885B-8BB2B3B1710D}" destId="{B215385E-61EB-40E2-BE7C-B2FE75A22CB1}" srcOrd="0" destOrd="0" presId="urn:microsoft.com/office/officeart/2005/8/layout/chevron2"/>
    <dgm:cxn modelId="{3D60CD7A-2045-47AE-B624-57AAA9E1F8F6}" type="presOf" srcId="{10E4BFCC-BF79-411D-BD9F-CACFC1F1E6D0}" destId="{79A9774F-D579-418F-B152-0D5178128ACC}" srcOrd="0" destOrd="0" presId="urn:microsoft.com/office/officeart/2005/8/layout/chevron2"/>
    <dgm:cxn modelId="{0DF3085A-3C72-4B8F-9F56-62C3629FF2FE}" srcId="{D6DF073D-EFE4-4428-ACD7-729C4B5FBBF6}" destId="{088F7588-41F2-498D-A762-3478F5CA96BB}" srcOrd="2" destOrd="0" parTransId="{407E16BF-0A21-49AC-AD7F-5323FF71DFAE}" sibTransId="{727DB0C4-EF40-4B21-B9ED-6EF546684811}"/>
    <dgm:cxn modelId="{3629A82A-3446-4804-AEFC-88161517322C}" srcId="{A9A6577A-1EA8-40D5-9C00-EB35FCF8606B}" destId="{2D38EEC6-9313-4321-9F5B-7EC271D84A57}" srcOrd="0" destOrd="0" parTransId="{FD942733-102B-4622-9698-B8BDD7653CFC}" sibTransId="{643684C8-CFB1-4D4C-A089-24E1D2B87C6E}"/>
    <dgm:cxn modelId="{C85FED44-7BFC-4E77-940E-D879B23226FB}" type="presParOf" srcId="{717446B3-B3F0-4709-9600-F724C2ADDECA}" destId="{B3E2E63A-4FCE-41BC-91D9-33ED1CB4716D}" srcOrd="0" destOrd="0" presId="urn:microsoft.com/office/officeart/2005/8/layout/chevron2"/>
    <dgm:cxn modelId="{8E4E2DD6-F455-452C-BC94-2FEBAAB5D8ED}" type="presParOf" srcId="{B3E2E63A-4FCE-41BC-91D9-33ED1CB4716D}" destId="{454074D3-42B9-4B9F-AACA-71CA3114FB47}" srcOrd="0" destOrd="0" presId="urn:microsoft.com/office/officeart/2005/8/layout/chevron2"/>
    <dgm:cxn modelId="{4E673B6D-17C1-4070-A8B6-FC891DF583CD}" type="presParOf" srcId="{B3E2E63A-4FCE-41BC-91D9-33ED1CB4716D}" destId="{009D2DB0-793B-4C0F-9B1C-6D8C92A6230E}" srcOrd="1" destOrd="0" presId="urn:microsoft.com/office/officeart/2005/8/layout/chevron2"/>
    <dgm:cxn modelId="{6C01D3A3-5E40-47F3-8EF6-0CB6D53C192F}" type="presParOf" srcId="{717446B3-B3F0-4709-9600-F724C2ADDECA}" destId="{040EDD8B-D813-40B6-B3F1-5C761558A2BA}" srcOrd="1" destOrd="0" presId="urn:microsoft.com/office/officeart/2005/8/layout/chevron2"/>
    <dgm:cxn modelId="{97932251-2A53-4117-A17B-53CF8CABB0D7}" type="presParOf" srcId="{717446B3-B3F0-4709-9600-F724C2ADDECA}" destId="{24316FF7-BA1D-44EF-8A9E-EA4C61E32A91}" srcOrd="2" destOrd="0" presId="urn:microsoft.com/office/officeart/2005/8/layout/chevron2"/>
    <dgm:cxn modelId="{D0377A85-9F87-4FDB-B360-C75768499E65}" type="presParOf" srcId="{24316FF7-BA1D-44EF-8A9E-EA4C61E32A91}" destId="{79A9774F-D579-418F-B152-0D5178128ACC}" srcOrd="0" destOrd="0" presId="urn:microsoft.com/office/officeart/2005/8/layout/chevron2"/>
    <dgm:cxn modelId="{123562FA-A5C8-4F30-B11D-7371613ADFB0}" type="presParOf" srcId="{24316FF7-BA1D-44EF-8A9E-EA4C61E32A91}" destId="{3BA1D08D-B54A-4E8D-B13C-5252AEF7D2E4}" srcOrd="1" destOrd="0" presId="urn:microsoft.com/office/officeart/2005/8/layout/chevron2"/>
    <dgm:cxn modelId="{E2F9F6D6-D923-481B-A8F8-7E69429A644F}" type="presParOf" srcId="{717446B3-B3F0-4709-9600-F724C2ADDECA}" destId="{8AE056CD-9C15-4A84-AFA9-C9683A2746F2}" srcOrd="3" destOrd="0" presId="urn:microsoft.com/office/officeart/2005/8/layout/chevron2"/>
    <dgm:cxn modelId="{10897540-6201-4B7B-897A-AB70FE004334}" type="presParOf" srcId="{717446B3-B3F0-4709-9600-F724C2ADDECA}" destId="{EC034B4D-F6C4-4014-8129-9DE5715ADB14}" srcOrd="4" destOrd="0" presId="urn:microsoft.com/office/officeart/2005/8/layout/chevron2"/>
    <dgm:cxn modelId="{382A0420-1A65-4BA9-A510-8E77D049F629}" type="presParOf" srcId="{EC034B4D-F6C4-4014-8129-9DE5715ADB14}" destId="{9D034E0E-0176-497C-B376-2FDE5311DC45}" srcOrd="0" destOrd="0" presId="urn:microsoft.com/office/officeart/2005/8/layout/chevron2"/>
    <dgm:cxn modelId="{B590A8DD-CAC4-4DA9-85A1-B45B41E04489}" type="presParOf" srcId="{EC034B4D-F6C4-4014-8129-9DE5715ADB14}" destId="{B215385E-61EB-40E2-BE7C-B2FE75A22CB1}" srcOrd="1" destOrd="0" presId="urn:microsoft.com/office/officeart/2005/8/layout/chevron2"/>
  </dgm:cxnLst>
  <dgm:bg>
    <a:noFill/>
  </dgm:bg>
  <dgm:whole/>
  <dgm:extLst>
    <a:ext uri="http://schemas.microsoft.com/office/drawing/2008/diagram">
      <dsp:dataModelExt xmlns:dsp="http://schemas.microsoft.com/office/drawing/2008/diagram" relId="rId5"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17864497-BC83-4EFD-A1BC-65233E88638E}" type="doc">
      <dgm:prSet loTypeId="urn:microsoft.com/office/officeart/2005/8/layout/hProcess9" loCatId="process" qsTypeId="urn:microsoft.com/office/officeart/2005/8/quickstyle/simple1" qsCatId="simple" csTypeId="urn:microsoft.com/office/officeart/2005/8/colors/colorful1" csCatId="colorful" phldr="1"/>
      <dgm:spPr/>
    </dgm:pt>
    <dgm:pt modelId="{FFB420E5-CE88-412F-A71B-08824602964D}">
      <dgm:prSet phldrT="[文本]"/>
      <dgm:spPr/>
      <dgm:t>
        <a:bodyPr/>
        <a:lstStyle/>
        <a:p>
          <a:r>
            <a:rPr lang="en-US" altLang="zh-CN" smtClean="0">
              <a:latin typeface="黑体" panose="02010609060101010101" pitchFamily="49" charset="-122"/>
              <a:ea typeface="黑体" panose="02010609060101010101" pitchFamily="49" charset="-122"/>
            </a:rPr>
            <a:t>1978-1984</a:t>
          </a:r>
        </a:p>
        <a:p>
          <a:r>
            <a:rPr lang="zh-CN" altLang="en-US" smtClean="0">
              <a:latin typeface="黑体" panose="02010609060101010101" pitchFamily="49" charset="-122"/>
              <a:ea typeface="黑体" panose="02010609060101010101" pitchFamily="49" charset="-122"/>
            </a:rPr>
            <a:t>打开大门</a:t>
          </a:r>
          <a:endParaRPr lang="zh-CN" altLang="en-US" dirty="0">
            <a:latin typeface="黑体" panose="02010609060101010101" pitchFamily="49" charset="-122"/>
            <a:ea typeface="黑体" panose="02010609060101010101" pitchFamily="49" charset="-122"/>
          </a:endParaRPr>
        </a:p>
      </dgm:t>
    </dgm:pt>
    <dgm:pt modelId="{19D64772-9E9E-4811-B1AD-D54D53A1A81B}" cxnId="{08DE3060-3110-4754-BC06-2BF139CF4486}" type="parTrans">
      <dgm:prSet/>
      <dgm:spPr/>
      <dgm:t>
        <a:bodyPr/>
        <a:lstStyle/>
        <a:p>
          <a:endParaRPr lang="zh-CN" altLang="en-US"/>
        </a:p>
      </dgm:t>
    </dgm:pt>
    <dgm:pt modelId="{041022C7-21C9-4E2F-B72F-258E6D6453AD}" cxnId="{08DE3060-3110-4754-BC06-2BF139CF4486}" type="sibTrans">
      <dgm:prSet/>
      <dgm:spPr/>
      <dgm:t>
        <a:bodyPr/>
        <a:lstStyle/>
        <a:p>
          <a:endParaRPr lang="zh-CN" altLang="en-US"/>
        </a:p>
      </dgm:t>
    </dgm:pt>
    <dgm:pt modelId="{4BF693E4-4B0D-418F-B3B7-68BD64D21619}">
      <dgm:prSet phldrT="[文本]"/>
      <dgm:spPr/>
      <dgm:t>
        <a:bodyPr/>
        <a:lstStyle/>
        <a:p>
          <a:r>
            <a:rPr lang="en-US" altLang="zh-CN" smtClean="0">
              <a:latin typeface="黑体" panose="02010609060101010101" pitchFamily="49" charset="-122"/>
              <a:ea typeface="黑体" panose="02010609060101010101" pitchFamily="49" charset="-122"/>
            </a:rPr>
            <a:t>1984-1991</a:t>
          </a:r>
        </a:p>
        <a:p>
          <a:r>
            <a:rPr lang="zh-CN" altLang="en-US" smtClean="0">
              <a:latin typeface="黑体" panose="02010609060101010101" pitchFamily="49" charset="-122"/>
              <a:ea typeface="黑体" panose="02010609060101010101" pitchFamily="49" charset="-122"/>
            </a:rPr>
            <a:t>改革进行时</a:t>
          </a:r>
          <a:endParaRPr lang="zh-CN" altLang="en-US" dirty="0">
            <a:latin typeface="黑体" panose="02010609060101010101" pitchFamily="49" charset="-122"/>
            <a:ea typeface="黑体" panose="02010609060101010101" pitchFamily="49" charset="-122"/>
          </a:endParaRPr>
        </a:p>
      </dgm:t>
    </dgm:pt>
    <dgm:pt modelId="{07106D2B-FEF0-4E97-8ECB-6E004130A8B8}" cxnId="{890FD2E5-E5E3-414E-BB2A-F7A0BC9BD368}" type="parTrans">
      <dgm:prSet/>
      <dgm:spPr/>
      <dgm:t>
        <a:bodyPr/>
        <a:lstStyle/>
        <a:p>
          <a:endParaRPr lang="zh-CN" altLang="en-US"/>
        </a:p>
      </dgm:t>
    </dgm:pt>
    <dgm:pt modelId="{5F541C30-2754-476A-BC52-256224C9D3CB}" cxnId="{890FD2E5-E5E3-414E-BB2A-F7A0BC9BD368}" type="sibTrans">
      <dgm:prSet/>
      <dgm:spPr/>
      <dgm:t>
        <a:bodyPr/>
        <a:lstStyle/>
        <a:p>
          <a:endParaRPr lang="zh-CN" altLang="en-US"/>
        </a:p>
      </dgm:t>
    </dgm:pt>
    <dgm:pt modelId="{FAFF7864-F13E-4D87-A5D7-B88884F0B8F5}">
      <dgm:prSet phldrT="[文本]"/>
      <dgm:spPr/>
      <dgm:t>
        <a:bodyPr/>
        <a:lstStyle/>
        <a:p>
          <a:r>
            <a:rPr lang="en-US" altLang="zh-CN" smtClean="0">
              <a:latin typeface="黑体" panose="02010609060101010101" pitchFamily="49" charset="-122"/>
              <a:ea typeface="黑体" panose="02010609060101010101" pitchFamily="49" charset="-122"/>
            </a:rPr>
            <a:t>1992-2002</a:t>
          </a:r>
        </a:p>
        <a:p>
          <a:r>
            <a:rPr lang="zh-CN" altLang="en-US" smtClean="0">
              <a:latin typeface="黑体" panose="02010609060101010101" pitchFamily="49" charset="-122"/>
              <a:ea typeface="黑体" panose="02010609060101010101" pitchFamily="49" charset="-122"/>
            </a:rPr>
            <a:t>初见成果</a:t>
          </a:r>
          <a:endParaRPr lang="zh-CN" altLang="en-US" dirty="0">
            <a:latin typeface="黑体" panose="02010609060101010101" pitchFamily="49" charset="-122"/>
            <a:ea typeface="黑体" panose="02010609060101010101" pitchFamily="49" charset="-122"/>
          </a:endParaRPr>
        </a:p>
      </dgm:t>
    </dgm:pt>
    <dgm:pt modelId="{258A1382-1BD3-4A3E-93C0-6CAFF2E793BC}" cxnId="{3540B11B-2895-4FD6-8359-008812449E83}" type="parTrans">
      <dgm:prSet/>
      <dgm:spPr/>
      <dgm:t>
        <a:bodyPr/>
        <a:lstStyle/>
        <a:p>
          <a:endParaRPr lang="zh-CN" altLang="en-US"/>
        </a:p>
      </dgm:t>
    </dgm:pt>
    <dgm:pt modelId="{F56FBE53-AC27-4869-93C7-F9A87EDAE5EE}" cxnId="{3540B11B-2895-4FD6-8359-008812449E83}" type="sibTrans">
      <dgm:prSet/>
      <dgm:spPr/>
      <dgm:t>
        <a:bodyPr/>
        <a:lstStyle/>
        <a:p>
          <a:endParaRPr lang="zh-CN" altLang="en-US"/>
        </a:p>
      </dgm:t>
    </dgm:pt>
    <dgm:pt modelId="{AFC43A15-DFAB-43BD-8E62-06D0FF41F050}">
      <dgm:prSet/>
      <dgm:spPr/>
      <dgm:t>
        <a:bodyPr/>
        <a:lstStyle/>
        <a:p>
          <a:r>
            <a:rPr lang="en-US" altLang="zh-CN" dirty="0" smtClean="0">
              <a:latin typeface="黑体" panose="02010609060101010101" pitchFamily="49" charset="-122"/>
              <a:ea typeface="黑体" panose="02010609060101010101" pitchFamily="49" charset="-122"/>
            </a:rPr>
            <a:t>2003-2018</a:t>
          </a:r>
        </a:p>
        <a:p>
          <a:r>
            <a:rPr lang="zh-CN" altLang="en-US" dirty="0" smtClean="0">
              <a:latin typeface="黑体" panose="02010609060101010101" pitchFamily="49" charset="-122"/>
              <a:ea typeface="黑体" panose="02010609060101010101" pitchFamily="49" charset="-122"/>
            </a:rPr>
            <a:t>新常态</a:t>
          </a:r>
          <a:endParaRPr lang="zh-CN" altLang="en-US" dirty="0">
            <a:latin typeface="黑体" panose="02010609060101010101" pitchFamily="49" charset="-122"/>
            <a:ea typeface="黑体" panose="02010609060101010101" pitchFamily="49" charset="-122"/>
          </a:endParaRPr>
        </a:p>
      </dgm:t>
    </dgm:pt>
    <dgm:pt modelId="{7573CC61-5F62-4761-B267-A56D9CF22085}" cxnId="{A0041C40-8289-470A-9FCF-7BB73DFAFD24}" type="parTrans">
      <dgm:prSet/>
      <dgm:spPr/>
      <dgm:t>
        <a:bodyPr/>
        <a:lstStyle/>
        <a:p>
          <a:endParaRPr lang="zh-CN" altLang="en-US"/>
        </a:p>
      </dgm:t>
    </dgm:pt>
    <dgm:pt modelId="{A9B11E98-979A-49B2-A399-0785A8D033D0}" cxnId="{A0041C40-8289-470A-9FCF-7BB73DFAFD24}" type="sibTrans">
      <dgm:prSet/>
      <dgm:spPr/>
      <dgm:t>
        <a:bodyPr/>
        <a:lstStyle/>
        <a:p>
          <a:endParaRPr lang="zh-CN" altLang="en-US"/>
        </a:p>
      </dgm:t>
    </dgm:pt>
    <dgm:pt modelId="{516C9FA7-45AC-4C75-9B4C-460E6027E997}" type="pres">
      <dgm:prSet presAssocID="{17864497-BC83-4EFD-A1BC-65233E88638E}" presName="CompostProcess" presStyleCnt="0">
        <dgm:presLayoutVars>
          <dgm:dir/>
          <dgm:resizeHandles val="exact"/>
        </dgm:presLayoutVars>
      </dgm:prSet>
      <dgm:spPr/>
    </dgm:pt>
    <dgm:pt modelId="{F0DA3EE0-457B-46F6-9CBE-9D999298F54C}" type="pres">
      <dgm:prSet presAssocID="{17864497-BC83-4EFD-A1BC-65233E88638E}" presName="arrow" presStyleLbl="bgShp" presStyleIdx="0" presStyleCnt="1"/>
      <dgm:spPr/>
    </dgm:pt>
    <dgm:pt modelId="{541AECBE-2A59-4ADC-A22F-8488AC1DFCA5}" type="pres">
      <dgm:prSet presAssocID="{17864497-BC83-4EFD-A1BC-65233E88638E}" presName="linearProcess" presStyleCnt="0"/>
      <dgm:spPr/>
    </dgm:pt>
    <dgm:pt modelId="{BFDD3816-4A9D-4D61-8F67-72C099F49B2A}" type="pres">
      <dgm:prSet presAssocID="{FFB420E5-CE88-412F-A71B-08824602964D}" presName="textNode" presStyleLbl="node1" presStyleIdx="0" presStyleCnt="4">
        <dgm:presLayoutVars>
          <dgm:bulletEnabled val="1"/>
        </dgm:presLayoutVars>
      </dgm:prSet>
      <dgm:spPr/>
      <dgm:t>
        <a:bodyPr/>
        <a:lstStyle/>
        <a:p>
          <a:endParaRPr lang="zh-CN" altLang="en-US"/>
        </a:p>
      </dgm:t>
    </dgm:pt>
    <dgm:pt modelId="{85AD009A-0DA4-4B29-B58A-CA4CF0C1E445}" type="pres">
      <dgm:prSet presAssocID="{041022C7-21C9-4E2F-B72F-258E6D6453AD}" presName="sibTrans" presStyleCnt="0"/>
      <dgm:spPr/>
    </dgm:pt>
    <dgm:pt modelId="{0286EC8F-B9F5-43B2-BDFC-8769B29F7F26}" type="pres">
      <dgm:prSet presAssocID="{4BF693E4-4B0D-418F-B3B7-68BD64D21619}" presName="textNode" presStyleLbl="node1" presStyleIdx="1" presStyleCnt="4">
        <dgm:presLayoutVars>
          <dgm:bulletEnabled val="1"/>
        </dgm:presLayoutVars>
      </dgm:prSet>
      <dgm:spPr/>
      <dgm:t>
        <a:bodyPr/>
        <a:lstStyle/>
        <a:p>
          <a:endParaRPr lang="zh-CN" altLang="en-US"/>
        </a:p>
      </dgm:t>
    </dgm:pt>
    <dgm:pt modelId="{CED32E03-96AC-4E46-B7DA-8A7D697FF0A7}" type="pres">
      <dgm:prSet presAssocID="{5F541C30-2754-476A-BC52-256224C9D3CB}" presName="sibTrans" presStyleCnt="0"/>
      <dgm:spPr/>
    </dgm:pt>
    <dgm:pt modelId="{D58DF303-D59B-4851-B195-FA7ACD0C621E}" type="pres">
      <dgm:prSet presAssocID="{FAFF7864-F13E-4D87-A5D7-B88884F0B8F5}" presName="textNode" presStyleLbl="node1" presStyleIdx="2" presStyleCnt="4">
        <dgm:presLayoutVars>
          <dgm:bulletEnabled val="1"/>
        </dgm:presLayoutVars>
      </dgm:prSet>
      <dgm:spPr/>
      <dgm:t>
        <a:bodyPr/>
        <a:lstStyle/>
        <a:p>
          <a:endParaRPr lang="zh-CN" altLang="en-US"/>
        </a:p>
      </dgm:t>
    </dgm:pt>
    <dgm:pt modelId="{7E6A4FF2-B5DA-451D-88F1-4AE8200EFAD2}" type="pres">
      <dgm:prSet presAssocID="{F56FBE53-AC27-4869-93C7-F9A87EDAE5EE}" presName="sibTrans" presStyleCnt="0"/>
      <dgm:spPr/>
    </dgm:pt>
    <dgm:pt modelId="{A7CD5130-3516-4E95-85E5-9467701DEDCB}" type="pres">
      <dgm:prSet presAssocID="{AFC43A15-DFAB-43BD-8E62-06D0FF41F050}" presName="textNode" presStyleLbl="node1" presStyleIdx="3" presStyleCnt="4">
        <dgm:presLayoutVars>
          <dgm:bulletEnabled val="1"/>
        </dgm:presLayoutVars>
      </dgm:prSet>
      <dgm:spPr/>
      <dgm:t>
        <a:bodyPr/>
        <a:lstStyle/>
        <a:p>
          <a:endParaRPr lang="zh-CN" altLang="en-US"/>
        </a:p>
      </dgm:t>
    </dgm:pt>
  </dgm:ptLst>
  <dgm:cxnLst>
    <dgm:cxn modelId="{890FD2E5-E5E3-414E-BB2A-F7A0BC9BD368}" srcId="{17864497-BC83-4EFD-A1BC-65233E88638E}" destId="{4BF693E4-4B0D-418F-B3B7-68BD64D21619}" srcOrd="1" destOrd="0" parTransId="{07106D2B-FEF0-4E97-8ECB-6E004130A8B8}" sibTransId="{5F541C30-2754-476A-BC52-256224C9D3CB}"/>
    <dgm:cxn modelId="{9583862D-DA31-40A4-923D-CD00A652FD91}" type="presOf" srcId="{FFB420E5-CE88-412F-A71B-08824602964D}" destId="{BFDD3816-4A9D-4D61-8F67-72C099F49B2A}" srcOrd="0" destOrd="0" presId="urn:microsoft.com/office/officeart/2005/8/layout/hProcess9"/>
    <dgm:cxn modelId="{3540B11B-2895-4FD6-8359-008812449E83}" srcId="{17864497-BC83-4EFD-A1BC-65233E88638E}" destId="{FAFF7864-F13E-4D87-A5D7-B88884F0B8F5}" srcOrd="2" destOrd="0" parTransId="{258A1382-1BD3-4A3E-93C0-6CAFF2E793BC}" sibTransId="{F56FBE53-AC27-4869-93C7-F9A87EDAE5EE}"/>
    <dgm:cxn modelId="{A0041C40-8289-470A-9FCF-7BB73DFAFD24}" srcId="{17864497-BC83-4EFD-A1BC-65233E88638E}" destId="{AFC43A15-DFAB-43BD-8E62-06D0FF41F050}" srcOrd="3" destOrd="0" parTransId="{7573CC61-5F62-4761-B267-A56D9CF22085}" sibTransId="{A9B11E98-979A-49B2-A399-0785A8D033D0}"/>
    <dgm:cxn modelId="{601A31EA-1D3E-4E8A-8F5F-AA42EBA3A1B1}" type="presOf" srcId="{FAFF7864-F13E-4D87-A5D7-B88884F0B8F5}" destId="{D58DF303-D59B-4851-B195-FA7ACD0C621E}" srcOrd="0" destOrd="0" presId="urn:microsoft.com/office/officeart/2005/8/layout/hProcess9"/>
    <dgm:cxn modelId="{6CD9F9C1-6493-4BA4-9A78-E60790CE9B3E}" type="presOf" srcId="{AFC43A15-DFAB-43BD-8E62-06D0FF41F050}" destId="{A7CD5130-3516-4E95-85E5-9467701DEDCB}" srcOrd="0" destOrd="0" presId="urn:microsoft.com/office/officeart/2005/8/layout/hProcess9"/>
    <dgm:cxn modelId="{2FDF4E0D-614B-478D-8541-8B7E92C71F7C}" type="presOf" srcId="{17864497-BC83-4EFD-A1BC-65233E88638E}" destId="{516C9FA7-45AC-4C75-9B4C-460E6027E997}" srcOrd="0" destOrd="0" presId="urn:microsoft.com/office/officeart/2005/8/layout/hProcess9"/>
    <dgm:cxn modelId="{C242DA8C-1243-4DCB-B027-04BC84C6E308}" type="presOf" srcId="{4BF693E4-4B0D-418F-B3B7-68BD64D21619}" destId="{0286EC8F-B9F5-43B2-BDFC-8769B29F7F26}" srcOrd="0" destOrd="0" presId="urn:microsoft.com/office/officeart/2005/8/layout/hProcess9"/>
    <dgm:cxn modelId="{08DE3060-3110-4754-BC06-2BF139CF4486}" srcId="{17864497-BC83-4EFD-A1BC-65233E88638E}" destId="{FFB420E5-CE88-412F-A71B-08824602964D}" srcOrd="0" destOrd="0" parTransId="{19D64772-9E9E-4811-B1AD-D54D53A1A81B}" sibTransId="{041022C7-21C9-4E2F-B72F-258E6D6453AD}"/>
    <dgm:cxn modelId="{3EE21B06-F2AC-4D97-9021-D9BB1CF28177}" type="presParOf" srcId="{516C9FA7-45AC-4C75-9B4C-460E6027E997}" destId="{F0DA3EE0-457B-46F6-9CBE-9D999298F54C}" srcOrd="0" destOrd="0" presId="urn:microsoft.com/office/officeart/2005/8/layout/hProcess9"/>
    <dgm:cxn modelId="{98806DAA-3BFB-43A1-85B9-9128EEFF11C3}" type="presParOf" srcId="{516C9FA7-45AC-4C75-9B4C-460E6027E997}" destId="{541AECBE-2A59-4ADC-A22F-8488AC1DFCA5}" srcOrd="1" destOrd="0" presId="urn:microsoft.com/office/officeart/2005/8/layout/hProcess9"/>
    <dgm:cxn modelId="{D7C0238B-D674-45B7-9964-C67141BEADEF}" type="presParOf" srcId="{541AECBE-2A59-4ADC-A22F-8488AC1DFCA5}" destId="{BFDD3816-4A9D-4D61-8F67-72C099F49B2A}" srcOrd="0" destOrd="0" presId="urn:microsoft.com/office/officeart/2005/8/layout/hProcess9"/>
    <dgm:cxn modelId="{3AA321C8-029A-41F1-8328-097DD38399CC}" type="presParOf" srcId="{541AECBE-2A59-4ADC-A22F-8488AC1DFCA5}" destId="{85AD009A-0DA4-4B29-B58A-CA4CF0C1E445}" srcOrd="1" destOrd="0" presId="urn:microsoft.com/office/officeart/2005/8/layout/hProcess9"/>
    <dgm:cxn modelId="{C0E39485-2284-4CF3-B90A-250239162386}" type="presParOf" srcId="{541AECBE-2A59-4ADC-A22F-8488AC1DFCA5}" destId="{0286EC8F-B9F5-43B2-BDFC-8769B29F7F26}" srcOrd="2" destOrd="0" presId="urn:microsoft.com/office/officeart/2005/8/layout/hProcess9"/>
    <dgm:cxn modelId="{F00B7E0A-0D1A-4F69-B053-A2859159EE15}" type="presParOf" srcId="{541AECBE-2A59-4ADC-A22F-8488AC1DFCA5}" destId="{CED32E03-96AC-4E46-B7DA-8A7D697FF0A7}" srcOrd="3" destOrd="0" presId="urn:microsoft.com/office/officeart/2005/8/layout/hProcess9"/>
    <dgm:cxn modelId="{FB11D72C-06EE-4280-86BC-62958C93E7AD}" type="presParOf" srcId="{541AECBE-2A59-4ADC-A22F-8488AC1DFCA5}" destId="{D58DF303-D59B-4851-B195-FA7ACD0C621E}" srcOrd="4" destOrd="0" presId="urn:microsoft.com/office/officeart/2005/8/layout/hProcess9"/>
    <dgm:cxn modelId="{49AF7EB4-DD04-4F62-B35E-893A2BCBEB07}" type="presParOf" srcId="{541AECBE-2A59-4ADC-A22F-8488AC1DFCA5}" destId="{7E6A4FF2-B5DA-451D-88F1-4AE8200EFAD2}" srcOrd="5" destOrd="0" presId="urn:microsoft.com/office/officeart/2005/8/layout/hProcess9"/>
    <dgm:cxn modelId="{8B4C508E-FFFE-48A5-B3BC-E28C67BF1073}" type="presParOf" srcId="{541AECBE-2A59-4ADC-A22F-8488AC1DFCA5}" destId="{A7CD5130-3516-4E95-85E5-9467701DEDCB}" srcOrd="6" destOrd="0" presId="urn:microsoft.com/office/officeart/2005/8/layout/hProcess9"/>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B7CE0CE-4D73-42DA-B4C0-5683D666CFE9}">
      <dsp:nvSpPr>
        <dsp:cNvPr id="0" name=""/>
        <dsp:cNvSpPr/>
      </dsp:nvSpPr>
      <dsp:spPr>
        <a:xfrm>
          <a:off x="1061" y="59811"/>
          <a:ext cx="1660789" cy="830394"/>
        </a:xfrm>
        <a:prstGeom prst="roundRect">
          <a:avLst>
            <a:gd name="adj" fmla="val 10000"/>
          </a:avLst>
        </a:prstGeom>
        <a:solidFill>
          <a:schemeClr val="tx2">
            <a:lumMod val="20000"/>
            <a:lumOff val="8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45720" rIns="68580" bIns="45720" numCol="1" spcCol="1270" anchor="ctr" anchorCtr="0">
          <a:noAutofit/>
        </a:bodyPr>
        <a:lstStyle/>
        <a:p>
          <a:pPr lvl="0" algn="ctr" defTabSz="1600200">
            <a:lnSpc>
              <a:spcPct val="90000"/>
            </a:lnSpc>
            <a:spcBef>
              <a:spcPct val="0"/>
            </a:spcBef>
            <a:spcAft>
              <a:spcPct val="35000"/>
            </a:spcAft>
          </a:pPr>
          <a:r>
            <a:rPr lang="zh-CN" altLang="en-US" sz="3600" b="1" kern="1200" dirty="0" smtClean="0">
              <a:latin typeface="微软雅黑" panose="020B0503020204020204" pitchFamily="34" charset="-122"/>
              <a:ea typeface="微软雅黑" panose="020B0503020204020204" pitchFamily="34" charset="-122"/>
            </a:rPr>
            <a:t>背景</a:t>
          </a:r>
          <a:endParaRPr lang="zh-CN" altLang="en-US" sz="3600" b="1" kern="1200" dirty="0">
            <a:latin typeface="微软雅黑" panose="020B0503020204020204" pitchFamily="34" charset="-122"/>
            <a:ea typeface="微软雅黑" panose="020B0503020204020204" pitchFamily="34" charset="-122"/>
          </a:endParaRPr>
        </a:p>
      </dsp:txBody>
      <dsp:txXfrm>
        <a:off x="25382" y="84132"/>
        <a:ext cx="1612147" cy="781752"/>
      </dsp:txXfrm>
    </dsp:sp>
    <dsp:sp modelId="{58BAFB82-11E6-4A5E-9ABE-20BB626BA4C5}">
      <dsp:nvSpPr>
        <dsp:cNvPr id="0" name=""/>
        <dsp:cNvSpPr/>
      </dsp:nvSpPr>
      <dsp:spPr>
        <a:xfrm>
          <a:off x="167140" y="890206"/>
          <a:ext cx="166078" cy="622796"/>
        </a:xfrm>
        <a:custGeom>
          <a:avLst/>
          <a:gdLst/>
          <a:ahLst/>
          <a:cxnLst/>
          <a:rect l="0" t="0" r="0" b="0"/>
          <a:pathLst>
            <a:path>
              <a:moveTo>
                <a:pt x="0" y="0"/>
              </a:moveTo>
              <a:lnTo>
                <a:pt x="0" y="622796"/>
              </a:lnTo>
              <a:lnTo>
                <a:pt x="166078" y="622796"/>
              </a:lnTo>
            </a:path>
          </a:pathLst>
        </a:cu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8B415D9-E39C-47E3-9C92-B358D531878F}">
      <dsp:nvSpPr>
        <dsp:cNvPr id="0" name=""/>
        <dsp:cNvSpPr/>
      </dsp:nvSpPr>
      <dsp:spPr>
        <a:xfrm>
          <a:off x="333219" y="1097805"/>
          <a:ext cx="2276610" cy="830394"/>
        </a:xfrm>
        <a:prstGeom prst="roundRect">
          <a:avLst>
            <a:gd name="adj" fmla="val 10000"/>
          </a:avLst>
        </a:prstGeom>
        <a:solidFill>
          <a:schemeClr val="accent4">
            <a:lumMod val="20000"/>
            <a:lumOff val="80000"/>
            <a:alpha val="90000"/>
          </a:schemeClr>
        </a:solidFill>
        <a:ln w="25400" cap="flat" cmpd="sng" algn="ctr">
          <a:solidFill>
            <a:srgbClr val="92D050"/>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25400" rIns="38100" bIns="25400" numCol="1" spcCol="1270" anchor="ctr" anchorCtr="0">
          <a:noAutofit/>
        </a:bodyPr>
        <a:lstStyle/>
        <a:p>
          <a:pPr lvl="0" algn="ctr" defTabSz="889000">
            <a:lnSpc>
              <a:spcPct val="90000"/>
            </a:lnSpc>
            <a:spcBef>
              <a:spcPct val="0"/>
            </a:spcBef>
            <a:spcAft>
              <a:spcPct val="35000"/>
            </a:spcAft>
          </a:pPr>
          <a:r>
            <a:rPr lang="zh-CN" altLang="en-US" sz="2000" b="1" kern="1200" dirty="0" smtClean="0">
              <a:latin typeface="微软雅黑" panose="020B0503020204020204" pitchFamily="34" charset="-122"/>
              <a:ea typeface="微软雅黑" panose="020B0503020204020204" pitchFamily="34" charset="-122"/>
            </a:rPr>
            <a:t>十一届三中全会</a:t>
          </a:r>
          <a:endParaRPr lang="zh-CN" altLang="en-US" sz="2000" b="1" kern="1200" dirty="0">
            <a:latin typeface="微软雅黑" panose="020B0503020204020204" pitchFamily="34" charset="-122"/>
            <a:ea typeface="微软雅黑" panose="020B0503020204020204" pitchFamily="34" charset="-122"/>
          </a:endParaRPr>
        </a:p>
      </dsp:txBody>
      <dsp:txXfrm>
        <a:off x="357540" y="1122126"/>
        <a:ext cx="2227968" cy="781752"/>
      </dsp:txXfrm>
    </dsp:sp>
    <dsp:sp modelId="{4A3EFE9E-2981-46B2-8E72-138C185B34AE}">
      <dsp:nvSpPr>
        <dsp:cNvPr id="0" name=""/>
        <dsp:cNvSpPr/>
      </dsp:nvSpPr>
      <dsp:spPr>
        <a:xfrm>
          <a:off x="167140" y="890206"/>
          <a:ext cx="166078" cy="1660789"/>
        </a:xfrm>
        <a:custGeom>
          <a:avLst/>
          <a:gdLst/>
          <a:ahLst/>
          <a:cxnLst/>
          <a:rect l="0" t="0" r="0" b="0"/>
          <a:pathLst>
            <a:path>
              <a:moveTo>
                <a:pt x="0" y="0"/>
              </a:moveTo>
              <a:lnTo>
                <a:pt x="0" y="1660789"/>
              </a:lnTo>
              <a:lnTo>
                <a:pt x="166078" y="1660789"/>
              </a:lnTo>
            </a:path>
          </a:pathLst>
        </a:cu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2F65309-AFDA-407C-83ED-22904B0607F7}">
      <dsp:nvSpPr>
        <dsp:cNvPr id="0" name=""/>
        <dsp:cNvSpPr/>
      </dsp:nvSpPr>
      <dsp:spPr>
        <a:xfrm>
          <a:off x="333219" y="2135799"/>
          <a:ext cx="2050384" cy="830394"/>
        </a:xfrm>
        <a:prstGeom prst="roundRect">
          <a:avLst>
            <a:gd name="adj" fmla="val 10000"/>
          </a:avLst>
        </a:prstGeom>
        <a:solidFill>
          <a:schemeClr val="accent4">
            <a:lumMod val="20000"/>
            <a:lumOff val="80000"/>
            <a:alpha val="9000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25400" rIns="38100" bIns="25400" numCol="1" spcCol="1270" anchor="ctr" anchorCtr="0">
          <a:noAutofit/>
        </a:bodyPr>
        <a:lstStyle/>
        <a:p>
          <a:pPr lvl="0" algn="ctr" defTabSz="889000">
            <a:lnSpc>
              <a:spcPct val="90000"/>
            </a:lnSpc>
            <a:spcBef>
              <a:spcPct val="0"/>
            </a:spcBef>
            <a:spcAft>
              <a:spcPct val="35000"/>
            </a:spcAft>
          </a:pPr>
          <a:r>
            <a:rPr lang="zh-CN" altLang="en-US" sz="2000" b="1" kern="1200" dirty="0" smtClean="0">
              <a:latin typeface="微软雅黑" panose="020B0503020204020204" pitchFamily="34" charset="-122"/>
              <a:ea typeface="微软雅黑" panose="020B0503020204020204" pitchFamily="34" charset="-122"/>
            </a:rPr>
            <a:t>邓小平讲话</a:t>
          </a:r>
          <a:endParaRPr lang="zh-CN" altLang="en-US" sz="2000" b="1" kern="1200" dirty="0">
            <a:latin typeface="微软雅黑" panose="020B0503020204020204" pitchFamily="34" charset="-122"/>
            <a:ea typeface="微软雅黑" panose="020B0503020204020204" pitchFamily="34" charset="-122"/>
          </a:endParaRPr>
        </a:p>
      </dsp:txBody>
      <dsp:txXfrm>
        <a:off x="357540" y="2160120"/>
        <a:ext cx="2001742" cy="781752"/>
      </dsp:txXfrm>
    </dsp:sp>
    <dsp:sp modelId="{0F861BCC-F201-4E4C-B94E-547CB8C9066F}">
      <dsp:nvSpPr>
        <dsp:cNvPr id="0" name=""/>
        <dsp:cNvSpPr/>
      </dsp:nvSpPr>
      <dsp:spPr>
        <a:xfrm>
          <a:off x="2692869" y="59811"/>
          <a:ext cx="1660789" cy="830394"/>
        </a:xfrm>
        <a:prstGeom prst="roundRect">
          <a:avLst>
            <a:gd name="adj" fmla="val 10000"/>
          </a:avLst>
        </a:prstGeom>
        <a:solidFill>
          <a:schemeClr val="accent6">
            <a:lumMod val="20000"/>
            <a:lumOff val="8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45720" rIns="68580" bIns="45720" numCol="1" spcCol="1270" anchor="ctr" anchorCtr="0">
          <a:noAutofit/>
        </a:bodyPr>
        <a:lstStyle/>
        <a:p>
          <a:pPr lvl="0" algn="ctr" defTabSz="1600200">
            <a:lnSpc>
              <a:spcPct val="90000"/>
            </a:lnSpc>
            <a:spcBef>
              <a:spcPct val="0"/>
            </a:spcBef>
            <a:spcAft>
              <a:spcPct val="35000"/>
            </a:spcAft>
          </a:pPr>
          <a:r>
            <a:rPr lang="zh-CN" altLang="en-US" sz="3600" b="1" kern="1200" dirty="0" smtClean="0">
              <a:solidFill>
                <a:srgbClr val="C00000"/>
              </a:solidFill>
              <a:latin typeface="微软雅黑" panose="020B0503020204020204" pitchFamily="34" charset="-122"/>
              <a:ea typeface="微软雅黑" panose="020B0503020204020204" pitchFamily="34" charset="-122"/>
            </a:rPr>
            <a:t>成就</a:t>
          </a:r>
          <a:endParaRPr lang="zh-CN" altLang="en-US" sz="3600" b="1" kern="1200" dirty="0">
            <a:solidFill>
              <a:srgbClr val="C00000"/>
            </a:solidFill>
            <a:latin typeface="微软雅黑" panose="020B0503020204020204" pitchFamily="34" charset="-122"/>
            <a:ea typeface="微软雅黑" panose="020B0503020204020204" pitchFamily="34" charset="-122"/>
          </a:endParaRPr>
        </a:p>
      </dsp:txBody>
      <dsp:txXfrm>
        <a:off x="2717190" y="84132"/>
        <a:ext cx="1612147" cy="781752"/>
      </dsp:txXfrm>
    </dsp:sp>
    <dsp:sp modelId="{8D4B5178-3709-4176-9C09-2FBD26CA9D7C}">
      <dsp:nvSpPr>
        <dsp:cNvPr id="0" name=""/>
        <dsp:cNvSpPr/>
      </dsp:nvSpPr>
      <dsp:spPr>
        <a:xfrm>
          <a:off x="2858948" y="890206"/>
          <a:ext cx="166078" cy="622796"/>
        </a:xfrm>
        <a:custGeom>
          <a:avLst/>
          <a:gdLst/>
          <a:ahLst/>
          <a:cxnLst/>
          <a:rect l="0" t="0" r="0" b="0"/>
          <a:pathLst>
            <a:path>
              <a:moveTo>
                <a:pt x="0" y="0"/>
              </a:moveTo>
              <a:lnTo>
                <a:pt x="0" y="622796"/>
              </a:lnTo>
              <a:lnTo>
                <a:pt x="166078" y="622796"/>
              </a:lnTo>
            </a:path>
          </a:pathLst>
        </a:cu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140AA5E-24E0-44FE-8958-32E614694960}">
      <dsp:nvSpPr>
        <dsp:cNvPr id="0" name=""/>
        <dsp:cNvSpPr/>
      </dsp:nvSpPr>
      <dsp:spPr>
        <a:xfrm>
          <a:off x="3025027" y="1097805"/>
          <a:ext cx="3674743" cy="830394"/>
        </a:xfrm>
        <a:prstGeom prst="roundRect">
          <a:avLst>
            <a:gd name="adj" fmla="val 10000"/>
          </a:avLst>
        </a:prstGeom>
        <a:solidFill>
          <a:schemeClr val="accent6">
            <a:lumMod val="20000"/>
            <a:lumOff val="80000"/>
            <a:alpha val="90000"/>
          </a:schemeClr>
        </a:solidFill>
        <a:ln w="25400" cap="flat" cmpd="sng" algn="ctr">
          <a:solidFill>
            <a:schemeClr val="accent6">
              <a:lumMod val="75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25400" rIns="38100" bIns="25400" numCol="1" spcCol="1270" anchor="ctr" anchorCtr="0">
          <a:noAutofit/>
        </a:bodyPr>
        <a:lstStyle/>
        <a:p>
          <a:pPr lvl="0" algn="ctr" defTabSz="889000">
            <a:lnSpc>
              <a:spcPct val="90000"/>
            </a:lnSpc>
            <a:spcBef>
              <a:spcPct val="0"/>
            </a:spcBef>
            <a:spcAft>
              <a:spcPct val="35000"/>
            </a:spcAft>
          </a:pPr>
          <a:r>
            <a:rPr lang="zh-CN" altLang="en-US" sz="2000" b="1" kern="1200" dirty="0" smtClean="0">
              <a:latin typeface="微软雅黑" panose="020B0503020204020204" pitchFamily="34" charset="-122"/>
              <a:ea typeface="微软雅黑" panose="020B0503020204020204" pitchFamily="34" charset="-122"/>
            </a:rPr>
            <a:t>计划经济向市场经济的转变</a:t>
          </a:r>
          <a:endParaRPr lang="zh-CN" altLang="en-US" sz="2000" b="1" kern="1200" dirty="0">
            <a:latin typeface="微软雅黑" panose="020B0503020204020204" pitchFamily="34" charset="-122"/>
            <a:ea typeface="微软雅黑" panose="020B0503020204020204" pitchFamily="34" charset="-122"/>
          </a:endParaRPr>
        </a:p>
      </dsp:txBody>
      <dsp:txXfrm>
        <a:off x="3049348" y="1122126"/>
        <a:ext cx="3626101" cy="781752"/>
      </dsp:txXfrm>
    </dsp:sp>
    <dsp:sp modelId="{1D578CB2-AB73-4539-A36D-8CBD3792A765}">
      <dsp:nvSpPr>
        <dsp:cNvPr id="0" name=""/>
        <dsp:cNvSpPr/>
      </dsp:nvSpPr>
      <dsp:spPr>
        <a:xfrm>
          <a:off x="2858948" y="890206"/>
          <a:ext cx="166078" cy="1660789"/>
        </a:xfrm>
        <a:custGeom>
          <a:avLst/>
          <a:gdLst/>
          <a:ahLst/>
          <a:cxnLst/>
          <a:rect l="0" t="0" r="0" b="0"/>
          <a:pathLst>
            <a:path>
              <a:moveTo>
                <a:pt x="0" y="0"/>
              </a:moveTo>
              <a:lnTo>
                <a:pt x="0" y="1660789"/>
              </a:lnTo>
              <a:lnTo>
                <a:pt x="166078" y="1660789"/>
              </a:lnTo>
            </a:path>
          </a:pathLst>
        </a:cu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CC0A220-B798-4FCC-97C9-EF81CF8D5471}">
      <dsp:nvSpPr>
        <dsp:cNvPr id="0" name=""/>
        <dsp:cNvSpPr/>
      </dsp:nvSpPr>
      <dsp:spPr>
        <a:xfrm>
          <a:off x="3025027" y="2135799"/>
          <a:ext cx="3742663" cy="830394"/>
        </a:xfrm>
        <a:prstGeom prst="roundRect">
          <a:avLst>
            <a:gd name="adj" fmla="val 10000"/>
          </a:avLst>
        </a:prstGeom>
        <a:solidFill>
          <a:schemeClr val="accent6">
            <a:lumMod val="20000"/>
            <a:lumOff val="80000"/>
            <a:alpha val="90000"/>
          </a:schemeClr>
        </a:solidFill>
        <a:ln w="25400" cap="flat" cmpd="sng" algn="ctr">
          <a:solidFill>
            <a:schemeClr val="accent6">
              <a:lumMod val="75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25400" rIns="38100" bIns="25400" numCol="1" spcCol="1270" anchor="ctr" anchorCtr="0">
          <a:noAutofit/>
        </a:bodyPr>
        <a:lstStyle/>
        <a:p>
          <a:pPr lvl="0" algn="ctr" defTabSz="889000">
            <a:lnSpc>
              <a:spcPct val="90000"/>
            </a:lnSpc>
            <a:spcBef>
              <a:spcPct val="0"/>
            </a:spcBef>
            <a:spcAft>
              <a:spcPct val="35000"/>
            </a:spcAft>
          </a:pPr>
          <a:r>
            <a:rPr lang="zh-CN" altLang="en-US" sz="2000" b="1" kern="1200" dirty="0" smtClean="0">
              <a:latin typeface="微软雅黑" panose="020B0503020204020204" pitchFamily="34" charset="-122"/>
              <a:ea typeface="微软雅黑" panose="020B0503020204020204" pitchFamily="34" charset="-122"/>
            </a:rPr>
            <a:t>封闭、半封闭经济向全方位开放型经济的转变</a:t>
          </a:r>
          <a:endParaRPr lang="zh-CN" altLang="en-US" sz="2000" b="1" kern="1200" dirty="0">
            <a:latin typeface="微软雅黑" panose="020B0503020204020204" pitchFamily="34" charset="-122"/>
            <a:ea typeface="微软雅黑" panose="020B0503020204020204" pitchFamily="34" charset="-122"/>
          </a:endParaRPr>
        </a:p>
      </dsp:txBody>
      <dsp:txXfrm>
        <a:off x="3049348" y="2160120"/>
        <a:ext cx="3694021" cy="781752"/>
      </dsp:txXfrm>
    </dsp:sp>
    <dsp:sp modelId="{50D5A91F-43E1-40D7-BD01-809ECBC173F7}">
      <dsp:nvSpPr>
        <dsp:cNvPr id="0" name=""/>
        <dsp:cNvSpPr/>
      </dsp:nvSpPr>
      <dsp:spPr>
        <a:xfrm>
          <a:off x="2858948" y="890206"/>
          <a:ext cx="166078" cy="2698783"/>
        </a:xfrm>
        <a:custGeom>
          <a:avLst/>
          <a:gdLst/>
          <a:ahLst/>
          <a:cxnLst/>
          <a:rect l="0" t="0" r="0" b="0"/>
          <a:pathLst>
            <a:path>
              <a:moveTo>
                <a:pt x="0" y="0"/>
              </a:moveTo>
              <a:lnTo>
                <a:pt x="0" y="2698783"/>
              </a:lnTo>
              <a:lnTo>
                <a:pt x="166078" y="2698783"/>
              </a:lnTo>
            </a:path>
          </a:pathLst>
        </a:cu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01F3B00-1275-41F1-AD81-8828A86FFF11}">
      <dsp:nvSpPr>
        <dsp:cNvPr id="0" name=""/>
        <dsp:cNvSpPr/>
      </dsp:nvSpPr>
      <dsp:spPr>
        <a:xfrm>
          <a:off x="3025027" y="3173793"/>
          <a:ext cx="3710550" cy="830394"/>
        </a:xfrm>
        <a:prstGeom prst="roundRect">
          <a:avLst>
            <a:gd name="adj" fmla="val 10000"/>
          </a:avLst>
        </a:prstGeom>
        <a:solidFill>
          <a:schemeClr val="accent6">
            <a:lumMod val="20000"/>
            <a:lumOff val="80000"/>
            <a:alpha val="90000"/>
          </a:schemeClr>
        </a:solidFill>
        <a:ln w="25400"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25400" rIns="38100" bIns="25400" numCol="1" spcCol="1270" anchor="ctr" anchorCtr="0">
          <a:noAutofit/>
        </a:bodyPr>
        <a:lstStyle/>
        <a:p>
          <a:pPr lvl="0" algn="ctr" defTabSz="889000">
            <a:lnSpc>
              <a:spcPct val="90000"/>
            </a:lnSpc>
            <a:spcBef>
              <a:spcPct val="0"/>
            </a:spcBef>
            <a:spcAft>
              <a:spcPct val="35000"/>
            </a:spcAft>
          </a:pPr>
          <a:r>
            <a:rPr lang="zh-CN" altLang="en-US" sz="2000" b="1" kern="1200" dirty="0" smtClean="0">
              <a:latin typeface="微软雅黑" panose="020B0503020204020204" pitchFamily="34" charset="-122"/>
              <a:ea typeface="微软雅黑" panose="020B0503020204020204" pitchFamily="34" charset="-122"/>
            </a:rPr>
            <a:t>经济弱国向经济大国的转变</a:t>
          </a:r>
          <a:endParaRPr lang="zh-CN" altLang="en-US" sz="2000" b="1" kern="1200" dirty="0">
            <a:latin typeface="微软雅黑" panose="020B0503020204020204" pitchFamily="34" charset="-122"/>
            <a:ea typeface="微软雅黑" panose="020B0503020204020204" pitchFamily="34" charset="-122"/>
          </a:endParaRPr>
        </a:p>
      </dsp:txBody>
      <dsp:txXfrm>
        <a:off x="3049348" y="3198114"/>
        <a:ext cx="3661908" cy="78175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B65759-8FBD-47FD-B5DF-32628A5622B0}">
      <dsp:nvSpPr>
        <dsp:cNvPr id="0" name=""/>
        <dsp:cNvSpPr/>
      </dsp:nvSpPr>
      <dsp:spPr>
        <a:xfrm>
          <a:off x="0" y="254000"/>
          <a:ext cx="6096000" cy="3810000"/>
        </a:xfrm>
        <a:prstGeom prst="swooshArrow">
          <a:avLst>
            <a:gd name="adj1" fmla="val 25000"/>
            <a:gd name="adj2" fmla="val 25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B7A5CFA-170F-4485-BF37-E66F5CF8F5C1}">
      <dsp:nvSpPr>
        <dsp:cNvPr id="0" name=""/>
        <dsp:cNvSpPr/>
      </dsp:nvSpPr>
      <dsp:spPr>
        <a:xfrm>
          <a:off x="774192" y="2756661"/>
          <a:ext cx="158496" cy="158496"/>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78FB6D8-B8DE-4D88-9CCA-9634F6639EDD}">
      <dsp:nvSpPr>
        <dsp:cNvPr id="0" name=""/>
        <dsp:cNvSpPr/>
      </dsp:nvSpPr>
      <dsp:spPr>
        <a:xfrm>
          <a:off x="576070" y="2962909"/>
          <a:ext cx="1420368" cy="1101090"/>
        </a:xfrm>
        <a:prstGeom prst="rect">
          <a:avLst/>
        </a:prstGeom>
        <a:solidFill>
          <a:schemeClr val="accent4">
            <a:lumMod val="20000"/>
            <a:lumOff val="80000"/>
          </a:schemeClr>
        </a:solidFill>
        <a:ln>
          <a:noFill/>
        </a:ln>
        <a:effectLst/>
      </dsp:spPr>
      <dsp:style>
        <a:lnRef idx="0">
          <a:scrgbClr r="0" g="0" b="0"/>
        </a:lnRef>
        <a:fillRef idx="0">
          <a:scrgbClr r="0" g="0" b="0"/>
        </a:fillRef>
        <a:effectRef idx="0">
          <a:scrgbClr r="0" g="0" b="0"/>
        </a:effectRef>
        <a:fontRef idx="minor"/>
      </dsp:style>
      <dsp:txBody>
        <a:bodyPr spcFirstLastPara="0" vert="horz" wrap="square" lIns="83984" tIns="0" rIns="0" bIns="0" numCol="1" spcCol="1270" anchor="t" anchorCtr="0">
          <a:noAutofit/>
        </a:bodyPr>
        <a:lstStyle/>
        <a:p>
          <a:pPr lvl="0" algn="l" defTabSz="1244600">
            <a:lnSpc>
              <a:spcPct val="100000"/>
            </a:lnSpc>
            <a:spcBef>
              <a:spcPct val="0"/>
            </a:spcBef>
            <a:spcAft>
              <a:spcPts val="0"/>
            </a:spcAft>
          </a:pPr>
          <a:r>
            <a:rPr lang="en-US" altLang="zh-CN" sz="2800" kern="1200" dirty="0" smtClean="0">
              <a:solidFill>
                <a:schemeClr val="tx2"/>
              </a:solidFill>
              <a:latin typeface="黑体" panose="02010609060101010101" pitchFamily="49" charset="-122"/>
              <a:ea typeface="黑体" panose="02010609060101010101" pitchFamily="49" charset="-122"/>
            </a:rPr>
            <a:t>1978</a:t>
          </a:r>
        </a:p>
        <a:p>
          <a:pPr lvl="0" algn="l" defTabSz="1244600">
            <a:lnSpc>
              <a:spcPct val="100000"/>
            </a:lnSpc>
            <a:spcBef>
              <a:spcPct val="0"/>
            </a:spcBef>
            <a:spcAft>
              <a:spcPts val="0"/>
            </a:spcAft>
          </a:pPr>
          <a:r>
            <a:rPr lang="en-US" altLang="zh-CN" sz="2800" kern="1200" dirty="0" smtClean="0">
              <a:solidFill>
                <a:schemeClr val="tx2"/>
              </a:solidFill>
              <a:latin typeface="黑体" panose="02010609060101010101" pitchFamily="49" charset="-122"/>
              <a:ea typeface="黑体" panose="02010609060101010101" pitchFamily="49" charset="-122"/>
            </a:rPr>
            <a:t>3679</a:t>
          </a:r>
          <a:r>
            <a:rPr lang="zh-CN" altLang="en-US" sz="2800" kern="1200" dirty="0" smtClean="0">
              <a:solidFill>
                <a:schemeClr val="tx2"/>
              </a:solidFill>
              <a:latin typeface="黑体" panose="02010609060101010101" pitchFamily="49" charset="-122"/>
              <a:ea typeface="黑体" panose="02010609060101010101" pitchFamily="49" charset="-122"/>
            </a:rPr>
            <a:t>亿</a:t>
          </a:r>
          <a:endParaRPr lang="zh-CN" altLang="en-US" sz="2800" kern="1200" dirty="0">
            <a:solidFill>
              <a:schemeClr val="tx2"/>
            </a:solidFill>
            <a:latin typeface="黑体" panose="02010609060101010101" pitchFamily="49" charset="-122"/>
            <a:ea typeface="黑体" panose="02010609060101010101" pitchFamily="49" charset="-122"/>
          </a:endParaRPr>
        </a:p>
      </dsp:txBody>
      <dsp:txXfrm>
        <a:off x="576070" y="2962909"/>
        <a:ext cx="1420368" cy="1101090"/>
      </dsp:txXfrm>
    </dsp:sp>
    <dsp:sp modelId="{E3D5C672-B8CB-4F7B-9F09-B6FC2AD22227}">
      <dsp:nvSpPr>
        <dsp:cNvPr id="0" name=""/>
        <dsp:cNvSpPr/>
      </dsp:nvSpPr>
      <dsp:spPr>
        <a:xfrm>
          <a:off x="2173224" y="1721103"/>
          <a:ext cx="286512" cy="286512"/>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0A8E9AD-2F61-49D6-8465-3A2AB00453E6}">
      <dsp:nvSpPr>
        <dsp:cNvPr id="0" name=""/>
        <dsp:cNvSpPr/>
      </dsp:nvSpPr>
      <dsp:spPr>
        <a:xfrm>
          <a:off x="2448270" y="1964572"/>
          <a:ext cx="1343480" cy="967383"/>
        </a:xfrm>
        <a:prstGeom prst="rect">
          <a:avLst/>
        </a:prstGeom>
        <a:solidFill>
          <a:schemeClr val="accent6">
            <a:lumMod val="20000"/>
            <a:lumOff val="80000"/>
          </a:schemeClr>
        </a:solidFill>
        <a:ln>
          <a:noFill/>
        </a:ln>
        <a:effectLst/>
      </dsp:spPr>
      <dsp:style>
        <a:lnRef idx="0">
          <a:scrgbClr r="0" g="0" b="0"/>
        </a:lnRef>
        <a:fillRef idx="0">
          <a:scrgbClr r="0" g="0" b="0"/>
        </a:fillRef>
        <a:effectRef idx="0">
          <a:scrgbClr r="0" g="0" b="0"/>
        </a:effectRef>
        <a:fontRef idx="minor"/>
      </dsp:style>
      <dsp:txBody>
        <a:bodyPr spcFirstLastPara="0" vert="horz" wrap="square" lIns="151817" tIns="0" rIns="0" bIns="0" numCol="1" spcCol="1270" anchor="t" anchorCtr="0">
          <a:noAutofit/>
        </a:bodyPr>
        <a:lstStyle/>
        <a:p>
          <a:pPr lvl="0" algn="l" defTabSz="1244600">
            <a:lnSpc>
              <a:spcPct val="90000"/>
            </a:lnSpc>
            <a:spcBef>
              <a:spcPct val="0"/>
            </a:spcBef>
            <a:spcAft>
              <a:spcPts val="600"/>
            </a:spcAft>
          </a:pPr>
          <a:r>
            <a:rPr lang="en-US" altLang="zh-CN" sz="2800" kern="1200" dirty="0" smtClean="0">
              <a:solidFill>
                <a:schemeClr val="tx2"/>
              </a:solidFill>
              <a:latin typeface="黑体" panose="02010609060101010101" pitchFamily="49" charset="-122"/>
              <a:ea typeface="黑体" panose="02010609060101010101" pitchFamily="49" charset="-122"/>
            </a:rPr>
            <a:t>2017</a:t>
          </a:r>
        </a:p>
        <a:p>
          <a:pPr lvl="0" algn="l" defTabSz="1244600">
            <a:lnSpc>
              <a:spcPct val="90000"/>
            </a:lnSpc>
            <a:spcBef>
              <a:spcPct val="0"/>
            </a:spcBef>
            <a:spcAft>
              <a:spcPts val="600"/>
            </a:spcAft>
          </a:pPr>
          <a:r>
            <a:rPr lang="en-US" altLang="zh-CN" sz="2800" kern="1200" dirty="0" smtClean="0">
              <a:solidFill>
                <a:schemeClr val="tx2"/>
              </a:solidFill>
              <a:latin typeface="黑体" panose="02010609060101010101" pitchFamily="49" charset="-122"/>
              <a:ea typeface="黑体" panose="02010609060101010101" pitchFamily="49" charset="-122"/>
            </a:rPr>
            <a:t>82</a:t>
          </a:r>
          <a:r>
            <a:rPr lang="zh-CN" altLang="en-US" sz="2800" kern="1200" dirty="0" smtClean="0">
              <a:solidFill>
                <a:schemeClr val="tx2"/>
              </a:solidFill>
              <a:latin typeface="黑体" panose="02010609060101010101" pitchFamily="49" charset="-122"/>
              <a:ea typeface="黑体" panose="02010609060101010101" pitchFamily="49" charset="-122"/>
            </a:rPr>
            <a:t>万亿</a:t>
          </a:r>
          <a:endParaRPr lang="zh-CN" altLang="en-US" sz="2800" kern="1200" dirty="0">
            <a:solidFill>
              <a:schemeClr val="tx2"/>
            </a:solidFill>
            <a:latin typeface="黑体" panose="02010609060101010101" pitchFamily="49" charset="-122"/>
            <a:ea typeface="黑体" panose="02010609060101010101" pitchFamily="49" charset="-122"/>
          </a:endParaRPr>
        </a:p>
      </dsp:txBody>
      <dsp:txXfrm>
        <a:off x="2448270" y="1964572"/>
        <a:ext cx="1343480" cy="967383"/>
      </dsp:txXfrm>
    </dsp:sp>
    <dsp:sp modelId="{83227979-4029-47A9-93A8-DDA8BB1BB749}">
      <dsp:nvSpPr>
        <dsp:cNvPr id="0" name=""/>
        <dsp:cNvSpPr/>
      </dsp:nvSpPr>
      <dsp:spPr>
        <a:xfrm>
          <a:off x="3855720" y="1090929"/>
          <a:ext cx="396240" cy="396240"/>
        </a:xfrm>
        <a:prstGeom prst="ellipse">
          <a:avLst/>
        </a:prstGeom>
        <a:solidFill>
          <a:schemeClr val="tx2">
            <a:lumMod val="60000"/>
            <a:lum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DF9078C-5330-47A7-8D82-0F2A12A183C2}">
      <dsp:nvSpPr>
        <dsp:cNvPr id="0" name=""/>
        <dsp:cNvSpPr/>
      </dsp:nvSpPr>
      <dsp:spPr>
        <a:xfrm>
          <a:off x="4053840" y="1289049"/>
          <a:ext cx="1463040" cy="26479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9959" tIns="0" rIns="0" bIns="0" numCol="1" spcCol="1270" anchor="t" anchorCtr="0">
          <a:noAutofit/>
        </a:bodyPr>
        <a:lstStyle/>
        <a:p>
          <a:pPr lvl="0" algn="l" defTabSz="2889250">
            <a:lnSpc>
              <a:spcPct val="90000"/>
            </a:lnSpc>
            <a:spcBef>
              <a:spcPct val="0"/>
            </a:spcBef>
            <a:spcAft>
              <a:spcPct val="35000"/>
            </a:spcAft>
          </a:pPr>
          <a:endParaRPr lang="zh-CN" altLang="en-US" sz="6500" kern="1200"/>
        </a:p>
      </dsp:txBody>
      <dsp:txXfrm>
        <a:off x="4053840" y="1289049"/>
        <a:ext cx="1463040" cy="264795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A7F3D2-69B4-4489-83A2-90FD7D4EE20B}">
      <dsp:nvSpPr>
        <dsp:cNvPr id="0" name=""/>
        <dsp:cNvSpPr/>
      </dsp:nvSpPr>
      <dsp:spPr>
        <a:xfrm>
          <a:off x="2294383" y="452"/>
          <a:ext cx="3441576" cy="1763359"/>
        </a:xfrm>
        <a:prstGeom prst="rightArrow">
          <a:avLst>
            <a:gd name="adj1" fmla="val 75000"/>
            <a:gd name="adj2" fmla="val 50000"/>
          </a:avLst>
        </a:prstGeom>
        <a:solidFill>
          <a:schemeClr val="accent6">
            <a:lumMod val="20000"/>
            <a:lumOff val="80000"/>
            <a:alpha val="9000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6510" tIns="16510" rIns="16510" bIns="16510" numCol="1" spcCol="1270" anchor="t" anchorCtr="0">
          <a:noAutofit/>
        </a:bodyPr>
        <a:lstStyle/>
        <a:p>
          <a:pPr marL="228600" lvl="1" indent="-228600" algn="l" defTabSz="1155700">
            <a:lnSpc>
              <a:spcPct val="90000"/>
            </a:lnSpc>
            <a:spcBef>
              <a:spcPct val="0"/>
            </a:spcBef>
            <a:spcAft>
              <a:spcPct val="15000"/>
            </a:spcAft>
            <a:buChar char="••"/>
          </a:pPr>
          <a:endParaRPr lang="zh-CN" altLang="en-US" sz="2600" b="1" kern="1200" dirty="0">
            <a:solidFill>
              <a:schemeClr val="accent1">
                <a:lumMod val="50000"/>
              </a:schemeClr>
            </a:solidFill>
            <a:latin typeface="黑体" panose="02010609060101010101" pitchFamily="49" charset="-122"/>
            <a:ea typeface="黑体" panose="02010609060101010101" pitchFamily="49" charset="-122"/>
          </a:endParaRPr>
        </a:p>
        <a:p>
          <a:pPr marL="228600" lvl="1" indent="-228600" algn="l" defTabSz="1155700">
            <a:lnSpc>
              <a:spcPct val="90000"/>
            </a:lnSpc>
            <a:spcBef>
              <a:spcPct val="0"/>
            </a:spcBef>
            <a:spcAft>
              <a:spcPct val="15000"/>
            </a:spcAft>
            <a:buChar char="••"/>
          </a:pPr>
          <a:r>
            <a:rPr lang="en-US" altLang="zh-CN" sz="2600" b="1" kern="1200" dirty="0" smtClean="0">
              <a:solidFill>
                <a:schemeClr val="accent1">
                  <a:lumMod val="50000"/>
                </a:schemeClr>
              </a:solidFill>
              <a:latin typeface="黑体" panose="02010609060101010101" pitchFamily="49" charset="-122"/>
              <a:ea typeface="黑体" panose="02010609060101010101" pitchFamily="49" charset="-122"/>
            </a:rPr>
            <a:t>2020</a:t>
          </a:r>
          <a:r>
            <a:rPr lang="zh-CN" altLang="en-US" sz="2600" b="1" kern="1200" dirty="0" smtClean="0">
              <a:solidFill>
                <a:schemeClr val="accent1">
                  <a:lumMod val="50000"/>
                </a:schemeClr>
              </a:solidFill>
              <a:latin typeface="黑体" panose="02010609060101010101" pitchFamily="49" charset="-122"/>
              <a:ea typeface="黑体" panose="02010609060101010101" pitchFamily="49" charset="-122"/>
            </a:rPr>
            <a:t>年预计突破</a:t>
          </a:r>
          <a:r>
            <a:rPr lang="en-US" altLang="zh-CN" sz="2600" b="1" kern="1200" dirty="0" smtClean="0">
              <a:solidFill>
                <a:schemeClr val="accent1">
                  <a:lumMod val="50000"/>
                </a:schemeClr>
              </a:solidFill>
              <a:latin typeface="黑体" panose="02010609060101010101" pitchFamily="49" charset="-122"/>
              <a:ea typeface="黑体" panose="02010609060101010101" pitchFamily="49" charset="-122"/>
            </a:rPr>
            <a:t>100</a:t>
          </a:r>
          <a:r>
            <a:rPr lang="zh-CN" altLang="en-US" sz="2600" b="1" kern="1200" dirty="0" smtClean="0">
              <a:solidFill>
                <a:schemeClr val="accent1">
                  <a:lumMod val="50000"/>
                </a:schemeClr>
              </a:solidFill>
              <a:latin typeface="黑体" panose="02010609060101010101" pitchFamily="49" charset="-122"/>
              <a:ea typeface="黑体" panose="02010609060101010101" pitchFamily="49" charset="-122"/>
            </a:rPr>
            <a:t>万亿元</a:t>
          </a:r>
          <a:endParaRPr lang="zh-CN" altLang="en-US" sz="2600" b="1" kern="1200" dirty="0">
            <a:solidFill>
              <a:schemeClr val="accent1">
                <a:lumMod val="50000"/>
              </a:schemeClr>
            </a:solidFill>
            <a:latin typeface="黑体" panose="02010609060101010101" pitchFamily="49" charset="-122"/>
            <a:ea typeface="黑体" panose="02010609060101010101" pitchFamily="49" charset="-122"/>
          </a:endParaRPr>
        </a:p>
      </dsp:txBody>
      <dsp:txXfrm>
        <a:off x="2294383" y="220872"/>
        <a:ext cx="2780316" cy="1322519"/>
      </dsp:txXfrm>
    </dsp:sp>
    <dsp:sp modelId="{7048B40A-689D-40EB-BE76-76726CD2CF53}">
      <dsp:nvSpPr>
        <dsp:cNvPr id="0" name=""/>
        <dsp:cNvSpPr/>
      </dsp:nvSpPr>
      <dsp:spPr>
        <a:xfrm>
          <a:off x="0" y="452"/>
          <a:ext cx="2294383" cy="1763359"/>
        </a:xfrm>
        <a:prstGeom prst="roundRect">
          <a:avLst/>
        </a:prstGeom>
        <a:solidFill>
          <a:schemeClr val="accent3">
            <a:lumMod val="60000"/>
            <a:lum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9070" tIns="89535" rIns="179070" bIns="89535" numCol="1" spcCol="1270" anchor="ctr" anchorCtr="0">
          <a:noAutofit/>
        </a:bodyPr>
        <a:lstStyle/>
        <a:p>
          <a:pPr lvl="0" algn="ctr" defTabSz="2089150">
            <a:lnSpc>
              <a:spcPct val="90000"/>
            </a:lnSpc>
            <a:spcBef>
              <a:spcPct val="0"/>
            </a:spcBef>
            <a:spcAft>
              <a:spcPct val="35000"/>
            </a:spcAft>
          </a:pPr>
          <a:r>
            <a:rPr lang="en-US" altLang="zh-CN" sz="4700" kern="1200" dirty="0" smtClean="0"/>
            <a:t>GDP</a:t>
          </a:r>
          <a:endParaRPr lang="zh-CN" altLang="en-US" sz="4700" kern="1200" dirty="0"/>
        </a:p>
      </dsp:txBody>
      <dsp:txXfrm>
        <a:off x="86080" y="86532"/>
        <a:ext cx="2122223" cy="1591199"/>
      </dsp:txXfrm>
    </dsp:sp>
    <dsp:sp modelId="{E9EB5699-AEEA-49E6-B23A-C74BADC7852F}">
      <dsp:nvSpPr>
        <dsp:cNvPr id="0" name=""/>
        <dsp:cNvSpPr/>
      </dsp:nvSpPr>
      <dsp:spPr>
        <a:xfrm>
          <a:off x="2294383" y="1940147"/>
          <a:ext cx="3441576" cy="1763359"/>
        </a:xfrm>
        <a:prstGeom prst="rightArrow">
          <a:avLst>
            <a:gd name="adj1" fmla="val 75000"/>
            <a:gd name="adj2" fmla="val 50000"/>
          </a:avLst>
        </a:prstGeom>
        <a:solidFill>
          <a:schemeClr val="accent4">
            <a:lumMod val="20000"/>
            <a:lumOff val="80000"/>
            <a:alpha val="9000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6510" tIns="16510" rIns="16510" bIns="16510" numCol="1" spcCol="1270" anchor="t" anchorCtr="0">
          <a:noAutofit/>
        </a:bodyPr>
        <a:lstStyle/>
        <a:p>
          <a:pPr marL="228600" lvl="1" indent="-228600" algn="l" defTabSz="1155700">
            <a:lnSpc>
              <a:spcPct val="90000"/>
            </a:lnSpc>
            <a:spcBef>
              <a:spcPct val="0"/>
            </a:spcBef>
            <a:spcAft>
              <a:spcPct val="15000"/>
            </a:spcAft>
            <a:buChar char="••"/>
          </a:pPr>
          <a:r>
            <a:rPr lang="en-US" altLang="zh-CN" sz="2600" b="1" kern="1200" dirty="0" smtClean="0">
              <a:solidFill>
                <a:srgbClr val="C00000"/>
              </a:solidFill>
              <a:latin typeface="黑体" panose="02010609060101010101" pitchFamily="49" charset="-122"/>
              <a:ea typeface="黑体" panose="02010609060101010101" pitchFamily="49" charset="-122"/>
            </a:rPr>
            <a:t>2020</a:t>
          </a:r>
          <a:r>
            <a:rPr lang="zh-CN" altLang="en-US" sz="2600" b="1" kern="1200" dirty="0" smtClean="0">
              <a:solidFill>
                <a:srgbClr val="C00000"/>
              </a:solidFill>
              <a:latin typeface="黑体" panose="02010609060101010101" pitchFamily="49" charset="-122"/>
              <a:ea typeface="黑体" panose="02010609060101010101" pitchFamily="49" charset="-122"/>
            </a:rPr>
            <a:t>年</a:t>
          </a:r>
          <a:r>
            <a:rPr lang="en-US" altLang="zh-CN" sz="2600" b="1" kern="1200" dirty="0" smtClean="0">
              <a:solidFill>
                <a:srgbClr val="C00000"/>
              </a:solidFill>
              <a:latin typeface="黑体" panose="02010609060101010101" pitchFamily="49" charset="-122"/>
              <a:ea typeface="黑体" panose="02010609060101010101" pitchFamily="49" charset="-122"/>
            </a:rPr>
            <a:t>13390</a:t>
          </a:r>
          <a:r>
            <a:rPr lang="zh-CN" altLang="en-US" sz="2600" b="1" kern="1200" dirty="0" smtClean="0">
              <a:solidFill>
                <a:srgbClr val="C00000"/>
              </a:solidFill>
              <a:latin typeface="黑体" panose="02010609060101010101" pitchFamily="49" charset="-122"/>
              <a:ea typeface="黑体" panose="02010609060101010101" pitchFamily="49" charset="-122"/>
            </a:rPr>
            <a:t>亿斤</a:t>
          </a:r>
          <a:endParaRPr lang="zh-CN" altLang="en-US" sz="2600" b="1" kern="1200" dirty="0">
            <a:solidFill>
              <a:srgbClr val="C00000"/>
            </a:solidFill>
            <a:latin typeface="黑体" panose="02010609060101010101" pitchFamily="49" charset="-122"/>
            <a:ea typeface="黑体" panose="02010609060101010101" pitchFamily="49" charset="-122"/>
          </a:endParaRPr>
        </a:p>
        <a:p>
          <a:pPr marL="228600" lvl="1" indent="-228600" algn="l" defTabSz="1155700">
            <a:lnSpc>
              <a:spcPct val="90000"/>
            </a:lnSpc>
            <a:spcBef>
              <a:spcPct val="0"/>
            </a:spcBef>
            <a:spcAft>
              <a:spcPct val="15000"/>
            </a:spcAft>
            <a:buChar char="••"/>
          </a:pPr>
          <a:r>
            <a:rPr lang="zh-CN" altLang="en-US" sz="2600" b="1" kern="1200" dirty="0" smtClean="0">
              <a:solidFill>
                <a:srgbClr val="C00000"/>
              </a:solidFill>
              <a:latin typeface="黑体" panose="02010609060101010101" pitchFamily="49" charset="-122"/>
              <a:ea typeface="黑体" panose="02010609060101010101" pitchFamily="49" charset="-122"/>
            </a:rPr>
            <a:t>连续</a:t>
          </a:r>
          <a:r>
            <a:rPr lang="en-US" altLang="zh-CN" sz="2600" b="1" kern="1200" dirty="0" smtClean="0">
              <a:solidFill>
                <a:srgbClr val="C00000"/>
              </a:solidFill>
              <a:latin typeface="黑体" panose="02010609060101010101" pitchFamily="49" charset="-122"/>
              <a:ea typeface="黑体" panose="02010609060101010101" pitchFamily="49" charset="-122"/>
            </a:rPr>
            <a:t>6</a:t>
          </a:r>
          <a:r>
            <a:rPr lang="zh-CN" altLang="en-US" sz="2600" b="1" kern="1200" dirty="0" smtClean="0">
              <a:solidFill>
                <a:srgbClr val="C00000"/>
              </a:solidFill>
              <a:latin typeface="黑体" panose="02010609060101010101" pitchFamily="49" charset="-122"/>
              <a:ea typeface="黑体" panose="02010609060101010101" pitchFamily="49" charset="-122"/>
            </a:rPr>
            <a:t>年超</a:t>
          </a:r>
          <a:r>
            <a:rPr lang="en-US" altLang="zh-CN" sz="2600" b="1" kern="1200" dirty="0" smtClean="0">
              <a:solidFill>
                <a:srgbClr val="C00000"/>
              </a:solidFill>
              <a:latin typeface="黑体" panose="02010609060101010101" pitchFamily="49" charset="-122"/>
              <a:ea typeface="黑体" panose="02010609060101010101" pitchFamily="49" charset="-122"/>
            </a:rPr>
            <a:t>1.3</a:t>
          </a:r>
          <a:r>
            <a:rPr lang="zh-CN" altLang="en-US" sz="2600" b="1" kern="1200" dirty="0" smtClean="0">
              <a:solidFill>
                <a:srgbClr val="C00000"/>
              </a:solidFill>
              <a:latin typeface="黑体" panose="02010609060101010101" pitchFamily="49" charset="-122"/>
              <a:ea typeface="黑体" panose="02010609060101010101" pitchFamily="49" charset="-122"/>
            </a:rPr>
            <a:t>万亿斤</a:t>
          </a:r>
          <a:endParaRPr lang="zh-CN" altLang="en-US" sz="2600" b="1" kern="1200" dirty="0">
            <a:solidFill>
              <a:srgbClr val="C00000"/>
            </a:solidFill>
            <a:latin typeface="黑体" panose="02010609060101010101" pitchFamily="49" charset="-122"/>
            <a:ea typeface="黑体" panose="02010609060101010101" pitchFamily="49" charset="-122"/>
          </a:endParaRPr>
        </a:p>
      </dsp:txBody>
      <dsp:txXfrm>
        <a:off x="2294383" y="2160567"/>
        <a:ext cx="2780316" cy="1322519"/>
      </dsp:txXfrm>
    </dsp:sp>
    <dsp:sp modelId="{4218F7AC-295A-4ED9-A3BA-6E278130F558}">
      <dsp:nvSpPr>
        <dsp:cNvPr id="0" name=""/>
        <dsp:cNvSpPr/>
      </dsp:nvSpPr>
      <dsp:spPr>
        <a:xfrm>
          <a:off x="0" y="1940147"/>
          <a:ext cx="2294383" cy="1763359"/>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9070" tIns="89535" rIns="179070" bIns="89535" numCol="1" spcCol="1270" anchor="ctr" anchorCtr="0">
          <a:noAutofit/>
        </a:bodyPr>
        <a:lstStyle/>
        <a:p>
          <a:pPr lvl="0" algn="ctr" defTabSz="2089150">
            <a:lnSpc>
              <a:spcPct val="90000"/>
            </a:lnSpc>
            <a:spcBef>
              <a:spcPct val="0"/>
            </a:spcBef>
            <a:spcAft>
              <a:spcPct val="35000"/>
            </a:spcAft>
          </a:pPr>
          <a:r>
            <a:rPr lang="zh-CN" altLang="en-US" sz="4700" kern="1200" dirty="0" smtClean="0">
              <a:latin typeface="黑体" panose="02010609060101010101" pitchFamily="49" charset="-122"/>
              <a:ea typeface="黑体" panose="02010609060101010101" pitchFamily="49" charset="-122"/>
            </a:rPr>
            <a:t>粮食产量 </a:t>
          </a:r>
          <a:endParaRPr lang="zh-CN" altLang="en-US" sz="4700" kern="1200" dirty="0">
            <a:latin typeface="黑体" panose="02010609060101010101" pitchFamily="49" charset="-122"/>
            <a:ea typeface="黑体" panose="02010609060101010101" pitchFamily="49" charset="-122"/>
          </a:endParaRPr>
        </a:p>
      </dsp:txBody>
      <dsp:txXfrm>
        <a:off x="86080" y="2026227"/>
        <a:ext cx="2122223" cy="159119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1933F5-D7A6-4544-A333-41FFBD51FB9C}">
      <dsp:nvSpPr>
        <dsp:cNvPr id="0" name=""/>
        <dsp:cNvSpPr/>
      </dsp:nvSpPr>
      <dsp:spPr>
        <a:xfrm>
          <a:off x="744" y="576061"/>
          <a:ext cx="2708671" cy="941290"/>
        </a:xfrm>
        <a:prstGeom prst="roundRect">
          <a:avLst>
            <a:gd name="adj" fmla="val 10000"/>
          </a:avLst>
        </a:prstGeom>
        <a:solidFill>
          <a:schemeClr val="accent1">
            <a:lumMod val="40000"/>
            <a:lumOff val="60000"/>
          </a:schemeClr>
        </a:solidFill>
        <a:ln w="25400" cap="flat" cmpd="sng" algn="ctr">
          <a:solidFill>
            <a:srgbClr val="00B0F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68580" rIns="102870" bIns="68580" numCol="1" spcCol="1270" anchor="ctr" anchorCtr="0">
          <a:noAutofit/>
        </a:bodyPr>
        <a:lstStyle/>
        <a:p>
          <a:pPr lvl="0" algn="ctr" defTabSz="2400300">
            <a:lnSpc>
              <a:spcPct val="90000"/>
            </a:lnSpc>
            <a:spcBef>
              <a:spcPct val="0"/>
            </a:spcBef>
            <a:spcAft>
              <a:spcPct val="35000"/>
            </a:spcAft>
          </a:pPr>
          <a:r>
            <a:rPr lang="en-US" altLang="zh-CN" sz="5400" kern="1200" dirty="0" smtClean="0">
              <a:solidFill>
                <a:srgbClr val="002060"/>
              </a:solidFill>
            </a:rPr>
            <a:t>1978</a:t>
          </a:r>
          <a:endParaRPr lang="zh-CN" altLang="en-US" sz="5400" kern="1200" dirty="0">
            <a:solidFill>
              <a:srgbClr val="002060"/>
            </a:solidFill>
          </a:endParaRPr>
        </a:p>
      </dsp:txBody>
      <dsp:txXfrm>
        <a:off x="28313" y="603630"/>
        <a:ext cx="2653533" cy="886152"/>
      </dsp:txXfrm>
    </dsp:sp>
    <dsp:sp modelId="{6F6078DE-0BB3-4E35-80DA-2823A155A664}">
      <dsp:nvSpPr>
        <dsp:cNvPr id="0" name=""/>
        <dsp:cNvSpPr/>
      </dsp:nvSpPr>
      <dsp:spPr>
        <a:xfrm>
          <a:off x="271611" y="1517352"/>
          <a:ext cx="270867" cy="852540"/>
        </a:xfrm>
        <a:custGeom>
          <a:avLst/>
          <a:gdLst/>
          <a:ahLst/>
          <a:cxnLst/>
          <a:rect l="0" t="0" r="0" b="0"/>
          <a:pathLst>
            <a:path>
              <a:moveTo>
                <a:pt x="0" y="0"/>
              </a:moveTo>
              <a:lnTo>
                <a:pt x="0" y="852540"/>
              </a:lnTo>
              <a:lnTo>
                <a:pt x="270867" y="85254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186A7EE-580A-4C9C-AFA9-47B0A57A71F7}">
      <dsp:nvSpPr>
        <dsp:cNvPr id="0" name=""/>
        <dsp:cNvSpPr/>
      </dsp:nvSpPr>
      <dsp:spPr>
        <a:xfrm>
          <a:off x="542478" y="1855936"/>
          <a:ext cx="2166937" cy="1027913"/>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0490" tIns="73660" rIns="110490" bIns="73660" numCol="1" spcCol="1270" anchor="ctr" anchorCtr="0">
          <a:noAutofit/>
        </a:bodyPr>
        <a:lstStyle/>
        <a:p>
          <a:pPr lvl="0" algn="ctr" defTabSz="2578100">
            <a:lnSpc>
              <a:spcPct val="90000"/>
            </a:lnSpc>
            <a:spcBef>
              <a:spcPct val="0"/>
            </a:spcBef>
            <a:spcAft>
              <a:spcPct val="35000"/>
            </a:spcAft>
          </a:pPr>
          <a:r>
            <a:rPr lang="en-US" altLang="zh-CN" sz="5800" kern="1200" dirty="0" smtClean="0">
              <a:solidFill>
                <a:schemeClr val="accent1">
                  <a:lumMod val="75000"/>
                </a:schemeClr>
              </a:solidFill>
            </a:rPr>
            <a:t>11</a:t>
          </a:r>
          <a:endParaRPr lang="zh-CN" altLang="en-US" sz="5800" kern="1200" dirty="0">
            <a:solidFill>
              <a:schemeClr val="accent1">
                <a:lumMod val="75000"/>
              </a:schemeClr>
            </a:solidFill>
          </a:endParaRPr>
        </a:p>
      </dsp:txBody>
      <dsp:txXfrm>
        <a:off x="572585" y="1886043"/>
        <a:ext cx="2106723" cy="967699"/>
      </dsp:txXfrm>
    </dsp:sp>
    <dsp:sp modelId="{0B2AA641-FACA-4E7C-B259-2B40848B6875}">
      <dsp:nvSpPr>
        <dsp:cNvPr id="0" name=""/>
        <dsp:cNvSpPr/>
      </dsp:nvSpPr>
      <dsp:spPr>
        <a:xfrm>
          <a:off x="3386583" y="576061"/>
          <a:ext cx="2708671" cy="841381"/>
        </a:xfrm>
        <a:prstGeom prst="roundRect">
          <a:avLst>
            <a:gd name="adj" fmla="val 10000"/>
          </a:avLst>
        </a:prstGeom>
        <a:solidFill>
          <a:schemeClr val="accent6">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60960" rIns="91440" bIns="60960" numCol="1" spcCol="1270" anchor="ctr" anchorCtr="0">
          <a:noAutofit/>
        </a:bodyPr>
        <a:lstStyle/>
        <a:p>
          <a:pPr lvl="0" algn="ctr" defTabSz="2133600">
            <a:lnSpc>
              <a:spcPct val="90000"/>
            </a:lnSpc>
            <a:spcBef>
              <a:spcPct val="0"/>
            </a:spcBef>
            <a:spcAft>
              <a:spcPct val="35000"/>
            </a:spcAft>
          </a:pPr>
          <a:r>
            <a:rPr lang="en-US" altLang="zh-CN" sz="4800" kern="1200" dirty="0" smtClean="0"/>
            <a:t>2017</a:t>
          </a:r>
          <a:endParaRPr lang="zh-CN" altLang="en-US" sz="4800" kern="1200" dirty="0"/>
        </a:p>
      </dsp:txBody>
      <dsp:txXfrm>
        <a:off x="3411226" y="600704"/>
        <a:ext cx="2659385" cy="792095"/>
      </dsp:txXfrm>
    </dsp:sp>
    <dsp:sp modelId="{0114B444-EC36-45E0-8A59-F786C2C1F225}">
      <dsp:nvSpPr>
        <dsp:cNvPr id="0" name=""/>
        <dsp:cNvSpPr/>
      </dsp:nvSpPr>
      <dsp:spPr>
        <a:xfrm>
          <a:off x="3657451" y="1417442"/>
          <a:ext cx="270867" cy="707200"/>
        </a:xfrm>
        <a:custGeom>
          <a:avLst/>
          <a:gdLst/>
          <a:ahLst/>
          <a:cxnLst/>
          <a:rect l="0" t="0" r="0" b="0"/>
          <a:pathLst>
            <a:path>
              <a:moveTo>
                <a:pt x="0" y="0"/>
              </a:moveTo>
              <a:lnTo>
                <a:pt x="0" y="707200"/>
              </a:lnTo>
              <a:lnTo>
                <a:pt x="270867" y="70720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5E2D939-34F6-4942-87CE-E61E30C952D6}">
      <dsp:nvSpPr>
        <dsp:cNvPr id="0" name=""/>
        <dsp:cNvSpPr/>
      </dsp:nvSpPr>
      <dsp:spPr>
        <a:xfrm>
          <a:off x="3928318" y="1756026"/>
          <a:ext cx="2065893" cy="737232"/>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1440" tIns="60960" rIns="91440" bIns="60960" numCol="1" spcCol="1270" anchor="ctr" anchorCtr="0">
          <a:noAutofit/>
        </a:bodyPr>
        <a:lstStyle/>
        <a:p>
          <a:pPr lvl="0" algn="ctr" defTabSz="2133600">
            <a:lnSpc>
              <a:spcPct val="90000"/>
            </a:lnSpc>
            <a:spcBef>
              <a:spcPct val="0"/>
            </a:spcBef>
            <a:spcAft>
              <a:spcPct val="35000"/>
            </a:spcAft>
          </a:pPr>
          <a:r>
            <a:rPr lang="en-US" altLang="zh-CN" sz="4800" kern="1200" dirty="0" smtClean="0">
              <a:solidFill>
                <a:srgbClr val="C00000"/>
              </a:solidFill>
            </a:rPr>
            <a:t>2</a:t>
          </a:r>
          <a:endParaRPr lang="zh-CN" altLang="en-US" sz="4800" kern="1200" dirty="0">
            <a:solidFill>
              <a:srgbClr val="C00000"/>
            </a:solidFill>
          </a:endParaRPr>
        </a:p>
      </dsp:txBody>
      <dsp:txXfrm>
        <a:off x="3949911" y="1777619"/>
        <a:ext cx="2022707" cy="694046"/>
      </dsp:txXfrm>
    </dsp:sp>
    <dsp:sp modelId="{1B29BDC5-FB62-4657-A6C5-5E2BC410ED82}">
      <dsp:nvSpPr>
        <dsp:cNvPr id="0" name=""/>
        <dsp:cNvSpPr/>
      </dsp:nvSpPr>
      <dsp:spPr>
        <a:xfrm>
          <a:off x="3657451" y="1417442"/>
          <a:ext cx="270867" cy="1742447"/>
        </a:xfrm>
        <a:custGeom>
          <a:avLst/>
          <a:gdLst/>
          <a:ahLst/>
          <a:cxnLst/>
          <a:rect l="0" t="0" r="0" b="0"/>
          <a:pathLst>
            <a:path>
              <a:moveTo>
                <a:pt x="0" y="0"/>
              </a:moveTo>
              <a:lnTo>
                <a:pt x="0" y="1742447"/>
              </a:lnTo>
              <a:lnTo>
                <a:pt x="270867" y="1742447"/>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30D1DAA-BD0D-43AD-8360-D4D3660C058F}">
      <dsp:nvSpPr>
        <dsp:cNvPr id="0" name=""/>
        <dsp:cNvSpPr/>
      </dsp:nvSpPr>
      <dsp:spPr>
        <a:xfrm>
          <a:off x="3928318" y="2831843"/>
          <a:ext cx="2166937" cy="656094"/>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3820" tIns="55880" rIns="83820" bIns="55880" numCol="1" spcCol="1270" anchor="ctr" anchorCtr="0">
          <a:noAutofit/>
        </a:bodyPr>
        <a:lstStyle/>
        <a:p>
          <a:pPr lvl="0" algn="ctr" defTabSz="1955800">
            <a:lnSpc>
              <a:spcPct val="90000"/>
            </a:lnSpc>
            <a:spcBef>
              <a:spcPct val="0"/>
            </a:spcBef>
            <a:spcAft>
              <a:spcPct val="35000"/>
            </a:spcAft>
          </a:pPr>
          <a:r>
            <a:rPr lang="en-US" altLang="zh-CN" sz="4400" kern="1200" dirty="0" smtClean="0">
              <a:solidFill>
                <a:srgbClr val="C00000"/>
              </a:solidFill>
            </a:rPr>
            <a:t>15%</a:t>
          </a:r>
          <a:endParaRPr lang="zh-CN" altLang="en-US" sz="4400" kern="1200" dirty="0">
            <a:solidFill>
              <a:srgbClr val="C00000"/>
            </a:solidFill>
          </a:endParaRPr>
        </a:p>
      </dsp:txBody>
      <dsp:txXfrm>
        <a:off x="3947534" y="2851059"/>
        <a:ext cx="2128505" cy="61766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12E418C-373D-4BDF-9BCB-E6315A2E4A4B}">
      <dsp:nvSpPr>
        <dsp:cNvPr id="0" name=""/>
        <dsp:cNvSpPr/>
      </dsp:nvSpPr>
      <dsp:spPr>
        <a:xfrm rot="5400000">
          <a:off x="511351" y="1083478"/>
          <a:ext cx="1535047" cy="2554284"/>
        </a:xfrm>
        <a:prstGeom prst="corner">
          <a:avLst>
            <a:gd name="adj1" fmla="val 16120"/>
            <a:gd name="adj2" fmla="val 16110"/>
          </a:avLst>
        </a:prstGeom>
        <a:solidFill>
          <a:schemeClr val="tx2">
            <a:lumMod val="40000"/>
            <a:lumOff val="6000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FBD507B-3F06-493E-B8C3-F90247449FA2}">
      <dsp:nvSpPr>
        <dsp:cNvPr id="0" name=""/>
        <dsp:cNvSpPr/>
      </dsp:nvSpPr>
      <dsp:spPr>
        <a:xfrm>
          <a:off x="255113" y="1846658"/>
          <a:ext cx="2306022" cy="20213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400" tIns="152400" rIns="152400" bIns="152400" numCol="1" spcCol="1270" anchor="t" anchorCtr="0">
          <a:noAutofit/>
        </a:bodyPr>
        <a:lstStyle/>
        <a:p>
          <a:pPr lvl="0" algn="l" defTabSz="1778000">
            <a:lnSpc>
              <a:spcPct val="100000"/>
            </a:lnSpc>
            <a:spcBef>
              <a:spcPct val="0"/>
            </a:spcBef>
            <a:spcAft>
              <a:spcPts val="0"/>
            </a:spcAft>
          </a:pPr>
          <a:r>
            <a:rPr lang="en-US" altLang="zh-CN" sz="4000" kern="1200" dirty="0" smtClean="0">
              <a:solidFill>
                <a:schemeClr val="tx2">
                  <a:lumMod val="75000"/>
                </a:schemeClr>
              </a:solidFill>
              <a:latin typeface="黑体" panose="02010609060101010101" pitchFamily="49" charset="-122"/>
              <a:ea typeface="黑体" panose="02010609060101010101" pitchFamily="49" charset="-122"/>
            </a:rPr>
            <a:t>1978:</a:t>
          </a:r>
        </a:p>
        <a:p>
          <a:pPr lvl="0" algn="l" defTabSz="1778000">
            <a:lnSpc>
              <a:spcPct val="100000"/>
            </a:lnSpc>
            <a:spcBef>
              <a:spcPct val="0"/>
            </a:spcBef>
            <a:spcAft>
              <a:spcPts val="0"/>
            </a:spcAft>
          </a:pPr>
          <a:r>
            <a:rPr lang="en-US" altLang="zh-CN" sz="4000" kern="1200" dirty="0" smtClean="0">
              <a:solidFill>
                <a:schemeClr val="tx2">
                  <a:lumMod val="75000"/>
                </a:schemeClr>
              </a:solidFill>
              <a:latin typeface="黑体" panose="02010609060101010101" pitchFamily="49" charset="-122"/>
              <a:ea typeface="黑体" panose="02010609060101010101" pitchFamily="49" charset="-122"/>
            </a:rPr>
            <a:t>$200 </a:t>
          </a:r>
          <a:endParaRPr lang="zh-CN" altLang="en-US" sz="4000" kern="1200" dirty="0">
            <a:solidFill>
              <a:schemeClr val="tx2">
                <a:lumMod val="75000"/>
              </a:schemeClr>
            </a:solidFill>
            <a:latin typeface="黑体" panose="02010609060101010101" pitchFamily="49" charset="-122"/>
            <a:ea typeface="黑体" panose="02010609060101010101" pitchFamily="49" charset="-122"/>
          </a:endParaRPr>
        </a:p>
      </dsp:txBody>
      <dsp:txXfrm>
        <a:off x="255113" y="1846658"/>
        <a:ext cx="2306022" cy="2021363"/>
      </dsp:txXfrm>
    </dsp:sp>
    <dsp:sp modelId="{825FEA8C-1076-408B-8B9D-B36CC996C1D1}">
      <dsp:nvSpPr>
        <dsp:cNvPr id="0" name=""/>
        <dsp:cNvSpPr/>
      </dsp:nvSpPr>
      <dsp:spPr>
        <a:xfrm>
          <a:off x="2088231" y="1080119"/>
          <a:ext cx="435098" cy="435098"/>
        </a:xfrm>
        <a:prstGeom prst="triangle">
          <a:avLst>
            <a:gd name="adj" fmla="val 100000"/>
          </a:avLst>
        </a:prstGeom>
        <a:solidFill>
          <a:schemeClr val="accent3">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0A8DE11-16A6-4B1F-B22D-5E87A8364D6D}">
      <dsp:nvSpPr>
        <dsp:cNvPr id="0" name=""/>
        <dsp:cNvSpPr/>
      </dsp:nvSpPr>
      <dsp:spPr>
        <a:xfrm rot="5400000">
          <a:off x="3101677" y="642514"/>
          <a:ext cx="1535047" cy="2554284"/>
        </a:xfrm>
        <a:prstGeom prst="corner">
          <a:avLst>
            <a:gd name="adj1" fmla="val 16120"/>
            <a:gd name="adj2" fmla="val 16110"/>
          </a:avLst>
        </a:prstGeom>
        <a:solidFill>
          <a:schemeClr val="accent6">
            <a:lumMod val="60000"/>
            <a:lumOff val="4000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E33E3E7-31CD-4FC2-B4E1-E9CF89DE930A}">
      <dsp:nvSpPr>
        <dsp:cNvPr id="0" name=""/>
        <dsp:cNvSpPr/>
      </dsp:nvSpPr>
      <dsp:spPr>
        <a:xfrm>
          <a:off x="2880324" y="1417506"/>
          <a:ext cx="2732451" cy="20213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2880" tIns="182880" rIns="182880" bIns="182880" numCol="1" spcCol="1270" anchor="t" anchorCtr="0">
          <a:noAutofit/>
        </a:bodyPr>
        <a:lstStyle/>
        <a:p>
          <a:pPr lvl="0" algn="l" defTabSz="2133600">
            <a:lnSpc>
              <a:spcPct val="90000"/>
            </a:lnSpc>
            <a:spcBef>
              <a:spcPct val="0"/>
            </a:spcBef>
            <a:spcAft>
              <a:spcPts val="0"/>
            </a:spcAft>
          </a:pPr>
          <a:r>
            <a:rPr lang="en-US" altLang="zh-CN" sz="4800" kern="1200" dirty="0" smtClean="0">
              <a:solidFill>
                <a:schemeClr val="accent6">
                  <a:lumMod val="50000"/>
                </a:schemeClr>
              </a:solidFill>
            </a:rPr>
            <a:t>2017: </a:t>
          </a:r>
        </a:p>
        <a:p>
          <a:pPr lvl="0" algn="l" defTabSz="2133600">
            <a:lnSpc>
              <a:spcPct val="90000"/>
            </a:lnSpc>
            <a:spcBef>
              <a:spcPct val="0"/>
            </a:spcBef>
            <a:spcAft>
              <a:spcPct val="35000"/>
            </a:spcAft>
          </a:pPr>
          <a:r>
            <a:rPr lang="en-US" altLang="zh-CN" sz="4800" kern="1200" dirty="0" smtClean="0">
              <a:solidFill>
                <a:schemeClr val="accent6">
                  <a:lumMod val="50000"/>
                </a:schemeClr>
              </a:solidFill>
            </a:rPr>
            <a:t>$8800</a:t>
          </a:r>
          <a:endParaRPr lang="zh-CN" altLang="en-US" sz="4800" kern="1200" dirty="0">
            <a:solidFill>
              <a:schemeClr val="accent6">
                <a:lumMod val="50000"/>
              </a:schemeClr>
            </a:solidFill>
          </a:endParaRPr>
        </a:p>
      </dsp:txBody>
      <dsp:txXfrm>
        <a:off x="2880324" y="1417506"/>
        <a:ext cx="2732451" cy="2021363"/>
      </dsp:txXfrm>
    </dsp:sp>
    <dsp:sp modelId="{010F28D0-073C-4CBD-A9BC-40E9A090A1A1}">
      <dsp:nvSpPr>
        <dsp:cNvPr id="0" name=""/>
        <dsp:cNvSpPr/>
      </dsp:nvSpPr>
      <dsp:spPr>
        <a:xfrm>
          <a:off x="4644812" y="675795"/>
          <a:ext cx="435098" cy="435098"/>
        </a:xfrm>
        <a:prstGeom prst="triangle">
          <a:avLst>
            <a:gd name="adj" fmla="val 100000"/>
          </a:avLst>
        </a:prstGeom>
        <a:blipFill rotWithShape="0">
          <a:blip xmlns:r="http://schemas.openxmlformats.org/officeDocument/2006/relationships" r:embed="rId1"/>
          <a:stretch>
            <a:fillRect/>
          </a:stretch>
        </a:blip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F04E90D-71AB-426F-A433-E434AB4E219F}">
      <dsp:nvSpPr>
        <dsp:cNvPr id="0" name=""/>
        <dsp:cNvSpPr/>
      </dsp:nvSpPr>
      <dsp:spPr>
        <a:xfrm rot="5400000">
          <a:off x="6270268" y="282463"/>
          <a:ext cx="1535047" cy="2554284"/>
        </a:xfrm>
        <a:prstGeom prst="corner">
          <a:avLst>
            <a:gd name="adj1" fmla="val 16120"/>
            <a:gd name="adj2" fmla="val 16110"/>
          </a:avLst>
        </a:prstGeom>
        <a:solidFill>
          <a:schemeClr val="accent4">
            <a:lumMod val="40000"/>
            <a:lumOff val="60000"/>
          </a:schemeClr>
        </a:solidFill>
        <a:ln w="25400"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F482701-67F9-4F2B-B5C8-1C24C2730B71}">
      <dsp:nvSpPr>
        <dsp:cNvPr id="0" name=""/>
        <dsp:cNvSpPr/>
      </dsp:nvSpPr>
      <dsp:spPr>
        <a:xfrm>
          <a:off x="5901157" y="449539"/>
          <a:ext cx="2306022" cy="20213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7650" tIns="247650" rIns="247650" bIns="247650" numCol="1" spcCol="1270" anchor="t" anchorCtr="0">
          <a:noAutofit/>
        </a:bodyPr>
        <a:lstStyle/>
        <a:p>
          <a:pPr lvl="0" algn="l" defTabSz="2889250">
            <a:lnSpc>
              <a:spcPct val="90000"/>
            </a:lnSpc>
            <a:spcBef>
              <a:spcPct val="0"/>
            </a:spcBef>
            <a:spcAft>
              <a:spcPct val="35000"/>
            </a:spcAft>
          </a:pPr>
          <a:endParaRPr lang="zh-CN" altLang="en-US" sz="6500" kern="1200"/>
        </a:p>
      </dsp:txBody>
      <dsp:txXfrm>
        <a:off x="5901157" y="449539"/>
        <a:ext cx="2306022" cy="2021363"/>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54074D3-42B9-4B9F-AACA-71CA3114FB47}">
      <dsp:nvSpPr>
        <dsp:cNvPr id="0" name=""/>
        <dsp:cNvSpPr/>
      </dsp:nvSpPr>
      <dsp:spPr>
        <a:xfrm rot="5400000">
          <a:off x="-222646" y="223826"/>
          <a:ext cx="1484312" cy="1039018"/>
        </a:xfrm>
        <a:prstGeom prst="chevron">
          <a:avLst/>
        </a:prstGeom>
        <a:solidFill>
          <a:schemeClr val="accent6">
            <a:lumMod val="20000"/>
            <a:lumOff val="8000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415" tIns="18415" rIns="18415" bIns="18415" numCol="1" spcCol="1270" anchor="ctr" anchorCtr="0">
          <a:noAutofit/>
        </a:bodyPr>
        <a:lstStyle/>
        <a:p>
          <a:pPr lvl="0" algn="ctr" defTabSz="1289050">
            <a:lnSpc>
              <a:spcPct val="90000"/>
            </a:lnSpc>
            <a:spcBef>
              <a:spcPct val="0"/>
            </a:spcBef>
            <a:spcAft>
              <a:spcPct val="35000"/>
            </a:spcAft>
          </a:pPr>
          <a:r>
            <a:rPr lang="en-US" altLang="zh-CN" sz="2900" kern="1200" dirty="0" smtClean="0">
              <a:solidFill>
                <a:srgbClr val="C00000"/>
              </a:solidFill>
            </a:rPr>
            <a:t>1</a:t>
          </a:r>
          <a:endParaRPr lang="zh-CN" altLang="en-US" sz="2900" kern="1200" dirty="0">
            <a:solidFill>
              <a:srgbClr val="C00000"/>
            </a:solidFill>
          </a:endParaRPr>
        </a:p>
      </dsp:txBody>
      <dsp:txXfrm rot="-5400000">
        <a:off x="1" y="520688"/>
        <a:ext cx="1039018" cy="445294"/>
      </dsp:txXfrm>
    </dsp:sp>
    <dsp:sp modelId="{009D2DB0-793B-4C0F-9B1C-6D8C92A6230E}">
      <dsp:nvSpPr>
        <dsp:cNvPr id="0" name=""/>
        <dsp:cNvSpPr/>
      </dsp:nvSpPr>
      <dsp:spPr>
        <a:xfrm rot="5400000">
          <a:off x="3085107" y="-2044909"/>
          <a:ext cx="964803" cy="5056981"/>
        </a:xfrm>
        <a:prstGeom prst="round2SameRect">
          <a:avLst/>
        </a:prstGeom>
        <a:solidFill>
          <a:schemeClr val="accent1">
            <a:lumMod val="20000"/>
            <a:lumOff val="80000"/>
            <a:alpha val="9000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9352" tIns="13335" rIns="13335" bIns="13335" numCol="1" spcCol="1270" anchor="ctr" anchorCtr="0">
          <a:noAutofit/>
        </a:bodyPr>
        <a:lstStyle/>
        <a:p>
          <a:pPr marL="228600" lvl="1" indent="-228600" algn="l" defTabSz="933450">
            <a:lnSpc>
              <a:spcPct val="90000"/>
            </a:lnSpc>
            <a:spcBef>
              <a:spcPct val="0"/>
            </a:spcBef>
            <a:spcAft>
              <a:spcPct val="15000"/>
            </a:spcAft>
            <a:buChar char="••"/>
          </a:pPr>
          <a:r>
            <a:rPr lang="zh-CN" altLang="en-US" sz="2100" b="1" kern="1200" dirty="0" smtClean="0">
              <a:solidFill>
                <a:srgbClr val="C00000"/>
              </a:solidFill>
              <a:latin typeface="微软雅黑" panose="020B0503020204020204" pitchFamily="34" charset="-122"/>
              <a:ea typeface="微软雅黑" panose="020B0503020204020204" pitchFamily="34" charset="-122"/>
            </a:rPr>
            <a:t>计划经济向市场经济的转变</a:t>
          </a:r>
          <a:endParaRPr lang="zh-CN" altLang="en-US" sz="2100" kern="1200" dirty="0"/>
        </a:p>
      </dsp:txBody>
      <dsp:txXfrm rot="-5400000">
        <a:off x="1039018" y="48278"/>
        <a:ext cx="5009883" cy="870607"/>
      </dsp:txXfrm>
    </dsp:sp>
    <dsp:sp modelId="{79A9774F-D579-418F-B152-0D5178128ACC}">
      <dsp:nvSpPr>
        <dsp:cNvPr id="0" name=""/>
        <dsp:cNvSpPr/>
      </dsp:nvSpPr>
      <dsp:spPr>
        <a:xfrm rot="5400000">
          <a:off x="-222646" y="1512490"/>
          <a:ext cx="1484312" cy="1039018"/>
        </a:xfrm>
        <a:prstGeom prst="chevron">
          <a:avLst/>
        </a:prstGeom>
        <a:solidFill>
          <a:schemeClr val="accent6">
            <a:lumMod val="40000"/>
            <a:lumOff val="6000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415" tIns="18415" rIns="18415" bIns="18415" numCol="1" spcCol="1270" anchor="ctr" anchorCtr="0">
          <a:noAutofit/>
        </a:bodyPr>
        <a:lstStyle/>
        <a:p>
          <a:pPr lvl="0" algn="ctr" defTabSz="1289050">
            <a:lnSpc>
              <a:spcPct val="90000"/>
            </a:lnSpc>
            <a:spcBef>
              <a:spcPct val="0"/>
            </a:spcBef>
            <a:spcAft>
              <a:spcPct val="35000"/>
            </a:spcAft>
          </a:pPr>
          <a:r>
            <a:rPr lang="en-US" altLang="zh-CN" sz="2900" kern="1200" dirty="0" smtClean="0">
              <a:solidFill>
                <a:srgbClr val="C00000"/>
              </a:solidFill>
            </a:rPr>
            <a:t>2</a:t>
          </a:r>
          <a:endParaRPr lang="zh-CN" altLang="en-US" sz="2900" kern="1200" dirty="0">
            <a:solidFill>
              <a:srgbClr val="C00000"/>
            </a:solidFill>
          </a:endParaRPr>
        </a:p>
      </dsp:txBody>
      <dsp:txXfrm rot="-5400000">
        <a:off x="1" y="1809352"/>
        <a:ext cx="1039018" cy="445294"/>
      </dsp:txXfrm>
    </dsp:sp>
    <dsp:sp modelId="{3BA1D08D-B54A-4E8D-B13C-5252AEF7D2E4}">
      <dsp:nvSpPr>
        <dsp:cNvPr id="0" name=""/>
        <dsp:cNvSpPr/>
      </dsp:nvSpPr>
      <dsp:spPr>
        <a:xfrm rot="5400000">
          <a:off x="3085107" y="-756245"/>
          <a:ext cx="964803" cy="5056981"/>
        </a:xfrm>
        <a:prstGeom prst="round2SameRect">
          <a:avLst/>
        </a:prstGeom>
        <a:solidFill>
          <a:schemeClr val="accent5">
            <a:lumMod val="20000"/>
            <a:lumOff val="80000"/>
            <a:alpha val="9000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9352" tIns="13335" rIns="13335" bIns="13335" numCol="1" spcCol="1270" anchor="ctr" anchorCtr="0">
          <a:noAutofit/>
        </a:bodyPr>
        <a:lstStyle/>
        <a:p>
          <a:pPr marL="228600" lvl="1" indent="-228600" algn="l" defTabSz="933450">
            <a:lnSpc>
              <a:spcPct val="90000"/>
            </a:lnSpc>
            <a:spcBef>
              <a:spcPct val="0"/>
            </a:spcBef>
            <a:spcAft>
              <a:spcPct val="15000"/>
            </a:spcAft>
            <a:buChar char="••"/>
          </a:pPr>
          <a:r>
            <a:rPr lang="zh-CN" altLang="en-US" sz="2100" b="1" kern="1200" dirty="0" smtClean="0">
              <a:solidFill>
                <a:srgbClr val="C00000"/>
              </a:solidFill>
              <a:latin typeface="微软雅黑" panose="020B0503020204020204" pitchFamily="34" charset="-122"/>
              <a:ea typeface="微软雅黑" panose="020B0503020204020204" pitchFamily="34" charset="-122"/>
            </a:rPr>
            <a:t>封闭、半封闭经济向全方位经济的转变</a:t>
          </a:r>
          <a:endParaRPr lang="zh-CN" altLang="en-US" sz="2100" kern="1200" dirty="0">
            <a:solidFill>
              <a:srgbClr val="C00000"/>
            </a:solidFill>
          </a:endParaRPr>
        </a:p>
      </dsp:txBody>
      <dsp:txXfrm rot="-5400000">
        <a:off x="1039018" y="1336942"/>
        <a:ext cx="5009883" cy="870607"/>
      </dsp:txXfrm>
    </dsp:sp>
    <dsp:sp modelId="{9D034E0E-0176-497C-B376-2FDE5311DC45}">
      <dsp:nvSpPr>
        <dsp:cNvPr id="0" name=""/>
        <dsp:cNvSpPr/>
      </dsp:nvSpPr>
      <dsp:spPr>
        <a:xfrm rot="5400000">
          <a:off x="-222646" y="2801154"/>
          <a:ext cx="1484312" cy="1039018"/>
        </a:xfrm>
        <a:prstGeom prst="chevron">
          <a:avLst/>
        </a:prstGeom>
        <a:solidFill>
          <a:schemeClr val="accent6">
            <a:lumMod val="60000"/>
            <a:lumOff val="4000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415" tIns="18415" rIns="18415" bIns="18415" numCol="1" spcCol="1270" anchor="ctr" anchorCtr="0">
          <a:noAutofit/>
        </a:bodyPr>
        <a:lstStyle/>
        <a:p>
          <a:pPr lvl="0" algn="ctr" defTabSz="1289050">
            <a:lnSpc>
              <a:spcPct val="90000"/>
            </a:lnSpc>
            <a:spcBef>
              <a:spcPct val="0"/>
            </a:spcBef>
            <a:spcAft>
              <a:spcPct val="35000"/>
            </a:spcAft>
          </a:pPr>
          <a:r>
            <a:rPr lang="en-US" altLang="zh-CN" sz="2900" kern="1200" dirty="0" smtClean="0">
              <a:solidFill>
                <a:srgbClr val="C00000"/>
              </a:solidFill>
            </a:rPr>
            <a:t>3</a:t>
          </a:r>
          <a:endParaRPr lang="zh-CN" altLang="en-US" sz="2900" kern="1200" dirty="0">
            <a:solidFill>
              <a:srgbClr val="C00000"/>
            </a:solidFill>
          </a:endParaRPr>
        </a:p>
      </dsp:txBody>
      <dsp:txXfrm rot="-5400000">
        <a:off x="1" y="3098016"/>
        <a:ext cx="1039018" cy="445294"/>
      </dsp:txXfrm>
    </dsp:sp>
    <dsp:sp modelId="{B215385E-61EB-40E2-BE7C-B2FE75A22CB1}">
      <dsp:nvSpPr>
        <dsp:cNvPr id="0" name=""/>
        <dsp:cNvSpPr/>
      </dsp:nvSpPr>
      <dsp:spPr>
        <a:xfrm rot="5400000">
          <a:off x="3085107" y="532418"/>
          <a:ext cx="964803" cy="5056981"/>
        </a:xfrm>
        <a:prstGeom prst="round2SameRect">
          <a:avLst/>
        </a:prstGeom>
        <a:solidFill>
          <a:schemeClr val="tx2">
            <a:lumMod val="20000"/>
            <a:lumOff val="80000"/>
            <a:alpha val="9000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9352" tIns="13335" rIns="13335" bIns="13335" numCol="1" spcCol="1270" anchor="ctr" anchorCtr="0">
          <a:noAutofit/>
        </a:bodyPr>
        <a:lstStyle/>
        <a:p>
          <a:pPr marL="228600" lvl="1" indent="-228600" algn="l" defTabSz="933450">
            <a:lnSpc>
              <a:spcPct val="90000"/>
            </a:lnSpc>
            <a:spcBef>
              <a:spcPct val="0"/>
            </a:spcBef>
            <a:spcAft>
              <a:spcPct val="15000"/>
            </a:spcAft>
            <a:buChar char="••"/>
          </a:pPr>
          <a:r>
            <a:rPr lang="zh-CN" altLang="en-US" sz="2100" b="1" kern="1200" dirty="0" smtClean="0">
              <a:solidFill>
                <a:srgbClr val="C00000"/>
              </a:solidFill>
              <a:latin typeface="微软雅黑" panose="020B0503020204020204" pitchFamily="34" charset="-122"/>
              <a:ea typeface="微软雅黑" panose="020B0503020204020204" pitchFamily="34" charset="-122"/>
            </a:rPr>
            <a:t>经济弱国向经济大国的转变</a:t>
          </a:r>
          <a:endParaRPr lang="zh-CN" altLang="en-US" sz="2100" kern="1200" dirty="0">
            <a:solidFill>
              <a:srgbClr val="C00000"/>
            </a:solidFill>
          </a:endParaRPr>
        </a:p>
      </dsp:txBody>
      <dsp:txXfrm rot="-5400000">
        <a:off x="1039018" y="2625605"/>
        <a:ext cx="5009883" cy="870607"/>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0DA3EE0-457B-46F6-9CBE-9D999298F54C}">
      <dsp:nvSpPr>
        <dsp:cNvPr id="0" name=""/>
        <dsp:cNvSpPr/>
      </dsp:nvSpPr>
      <dsp:spPr>
        <a:xfrm>
          <a:off x="648295" y="0"/>
          <a:ext cx="7347346" cy="3514725"/>
        </a:xfrm>
        <a:prstGeom prst="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FDD3816-4A9D-4D61-8F67-72C099F49B2A}">
      <dsp:nvSpPr>
        <dsp:cNvPr id="0" name=""/>
        <dsp:cNvSpPr/>
      </dsp:nvSpPr>
      <dsp:spPr>
        <a:xfrm>
          <a:off x="2110" y="1054417"/>
          <a:ext cx="2014315" cy="1405890"/>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US" altLang="zh-CN" sz="2600" kern="1200" smtClean="0">
              <a:latin typeface="黑体" panose="02010609060101010101" pitchFamily="49" charset="-122"/>
              <a:ea typeface="黑体" panose="02010609060101010101" pitchFamily="49" charset="-122"/>
            </a:rPr>
            <a:t>1978-1984</a:t>
          </a:r>
        </a:p>
        <a:p>
          <a:pPr lvl="0" algn="ctr" defTabSz="1155700">
            <a:lnSpc>
              <a:spcPct val="90000"/>
            </a:lnSpc>
            <a:spcBef>
              <a:spcPct val="0"/>
            </a:spcBef>
            <a:spcAft>
              <a:spcPct val="35000"/>
            </a:spcAft>
          </a:pPr>
          <a:r>
            <a:rPr lang="zh-CN" altLang="en-US" sz="2600" kern="1200" smtClean="0">
              <a:latin typeface="黑体" panose="02010609060101010101" pitchFamily="49" charset="-122"/>
              <a:ea typeface="黑体" panose="02010609060101010101" pitchFamily="49" charset="-122"/>
            </a:rPr>
            <a:t>打开大门</a:t>
          </a:r>
          <a:endParaRPr lang="zh-CN" altLang="en-US" sz="2600" kern="1200" dirty="0">
            <a:latin typeface="黑体" panose="02010609060101010101" pitchFamily="49" charset="-122"/>
            <a:ea typeface="黑体" panose="02010609060101010101" pitchFamily="49" charset="-122"/>
          </a:endParaRPr>
        </a:p>
      </dsp:txBody>
      <dsp:txXfrm>
        <a:off x="70740" y="1123047"/>
        <a:ext cx="1877055" cy="1268630"/>
      </dsp:txXfrm>
    </dsp:sp>
    <dsp:sp modelId="{0286EC8F-B9F5-43B2-BDFC-8769B29F7F26}">
      <dsp:nvSpPr>
        <dsp:cNvPr id="0" name=""/>
        <dsp:cNvSpPr/>
      </dsp:nvSpPr>
      <dsp:spPr>
        <a:xfrm>
          <a:off x="2210577" y="1054417"/>
          <a:ext cx="2014315" cy="1405890"/>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US" altLang="zh-CN" sz="2600" kern="1200" smtClean="0">
              <a:latin typeface="黑体" panose="02010609060101010101" pitchFamily="49" charset="-122"/>
              <a:ea typeface="黑体" panose="02010609060101010101" pitchFamily="49" charset="-122"/>
            </a:rPr>
            <a:t>1984-1991</a:t>
          </a:r>
        </a:p>
        <a:p>
          <a:pPr lvl="0" algn="ctr" defTabSz="1155700">
            <a:lnSpc>
              <a:spcPct val="90000"/>
            </a:lnSpc>
            <a:spcBef>
              <a:spcPct val="0"/>
            </a:spcBef>
            <a:spcAft>
              <a:spcPct val="35000"/>
            </a:spcAft>
          </a:pPr>
          <a:r>
            <a:rPr lang="zh-CN" altLang="en-US" sz="2600" kern="1200" smtClean="0">
              <a:latin typeface="黑体" panose="02010609060101010101" pitchFamily="49" charset="-122"/>
              <a:ea typeface="黑体" panose="02010609060101010101" pitchFamily="49" charset="-122"/>
            </a:rPr>
            <a:t>改革进行时</a:t>
          </a:r>
          <a:endParaRPr lang="zh-CN" altLang="en-US" sz="2600" kern="1200" dirty="0">
            <a:latin typeface="黑体" panose="02010609060101010101" pitchFamily="49" charset="-122"/>
            <a:ea typeface="黑体" panose="02010609060101010101" pitchFamily="49" charset="-122"/>
          </a:endParaRPr>
        </a:p>
      </dsp:txBody>
      <dsp:txXfrm>
        <a:off x="2279207" y="1123047"/>
        <a:ext cx="1877055" cy="1268630"/>
      </dsp:txXfrm>
    </dsp:sp>
    <dsp:sp modelId="{D58DF303-D59B-4851-B195-FA7ACD0C621E}">
      <dsp:nvSpPr>
        <dsp:cNvPr id="0" name=""/>
        <dsp:cNvSpPr/>
      </dsp:nvSpPr>
      <dsp:spPr>
        <a:xfrm>
          <a:off x="4419043" y="1054417"/>
          <a:ext cx="2014315" cy="1405890"/>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US" altLang="zh-CN" sz="2600" kern="1200" smtClean="0">
              <a:latin typeface="黑体" panose="02010609060101010101" pitchFamily="49" charset="-122"/>
              <a:ea typeface="黑体" panose="02010609060101010101" pitchFamily="49" charset="-122"/>
            </a:rPr>
            <a:t>1992-2002</a:t>
          </a:r>
        </a:p>
        <a:p>
          <a:pPr lvl="0" algn="ctr" defTabSz="1155700">
            <a:lnSpc>
              <a:spcPct val="90000"/>
            </a:lnSpc>
            <a:spcBef>
              <a:spcPct val="0"/>
            </a:spcBef>
            <a:spcAft>
              <a:spcPct val="35000"/>
            </a:spcAft>
          </a:pPr>
          <a:r>
            <a:rPr lang="zh-CN" altLang="en-US" sz="2600" kern="1200" smtClean="0">
              <a:latin typeface="黑体" panose="02010609060101010101" pitchFamily="49" charset="-122"/>
              <a:ea typeface="黑体" panose="02010609060101010101" pitchFamily="49" charset="-122"/>
            </a:rPr>
            <a:t>初见成果</a:t>
          </a:r>
          <a:endParaRPr lang="zh-CN" altLang="en-US" sz="2600" kern="1200" dirty="0">
            <a:latin typeface="黑体" panose="02010609060101010101" pitchFamily="49" charset="-122"/>
            <a:ea typeface="黑体" panose="02010609060101010101" pitchFamily="49" charset="-122"/>
          </a:endParaRPr>
        </a:p>
      </dsp:txBody>
      <dsp:txXfrm>
        <a:off x="4487673" y="1123047"/>
        <a:ext cx="1877055" cy="1268630"/>
      </dsp:txXfrm>
    </dsp:sp>
    <dsp:sp modelId="{A7CD5130-3516-4E95-85E5-9467701DEDCB}">
      <dsp:nvSpPr>
        <dsp:cNvPr id="0" name=""/>
        <dsp:cNvSpPr/>
      </dsp:nvSpPr>
      <dsp:spPr>
        <a:xfrm>
          <a:off x="6627510" y="1054417"/>
          <a:ext cx="2014315" cy="1405890"/>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US" altLang="zh-CN" sz="2600" kern="1200" dirty="0" smtClean="0">
              <a:latin typeface="黑体" panose="02010609060101010101" pitchFamily="49" charset="-122"/>
              <a:ea typeface="黑体" panose="02010609060101010101" pitchFamily="49" charset="-122"/>
            </a:rPr>
            <a:t>2003-2018</a:t>
          </a:r>
        </a:p>
        <a:p>
          <a:pPr lvl="0" algn="ctr" defTabSz="1155700">
            <a:lnSpc>
              <a:spcPct val="90000"/>
            </a:lnSpc>
            <a:spcBef>
              <a:spcPct val="0"/>
            </a:spcBef>
            <a:spcAft>
              <a:spcPct val="35000"/>
            </a:spcAft>
          </a:pPr>
          <a:r>
            <a:rPr lang="zh-CN" altLang="en-US" sz="2600" kern="1200" dirty="0" smtClean="0">
              <a:latin typeface="黑体" panose="02010609060101010101" pitchFamily="49" charset="-122"/>
              <a:ea typeface="黑体" panose="02010609060101010101" pitchFamily="49" charset="-122"/>
            </a:rPr>
            <a:t>新常态</a:t>
          </a:r>
          <a:endParaRPr lang="zh-CN" altLang="en-US" sz="2600" kern="1200" dirty="0">
            <a:latin typeface="黑体" panose="02010609060101010101" pitchFamily="49" charset="-122"/>
            <a:ea typeface="黑体" panose="02010609060101010101" pitchFamily="49" charset="-122"/>
          </a:endParaRPr>
        </a:p>
      </dsp:txBody>
      <dsp:txXfrm>
        <a:off x="6696140" y="1123047"/>
        <a:ext cx="1877055" cy="1268630"/>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rSet qsTypeId="urn:microsoft.com/office/officeart/2005/8/quickstyle/simple5"/>
        </dgm:pt>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linDir" val="fromT"/>
              <dgm:param type="chAlign" val="l"/>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srcNode" val="rootConnector"/>
                        <dgm:param type="dim" val="1D"/>
                        <dgm:param type="endSty" val="noArr"/>
                        <dgm:param type="connRout" val="bend"/>
                        <dgm:param type="begPts" val="bCtr"/>
                        <dgm:param type="endPts" val="midL"/>
                      </dgm:alg>
                    </dgm:if>
                    <dgm:else name="Name16">
                      <dgm:alg type="conn">
                        <dgm:param type="srcNode" val="rootConnector"/>
                        <dgm:param type="dim" val="1D"/>
                        <dgm:param type="endSty" val="noArr"/>
                        <dgm:param type="connRout" val="bend"/>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arrow2">
  <dgm:title val=""/>
  <dgm:desc val=""/>
  <dgm:catLst>
    <dgm:cat type="process" pri="2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arrowDiagram">
    <dgm:varLst>
      <dgm:chMax val="5"/>
      <dgm:dir/>
      <dgm:resizeHandles val="exact"/>
    </dgm:varLst>
    <dgm:alg type="composite">
      <dgm:param type="ar" val="1.6"/>
    </dgm:alg>
    <dgm:shape xmlns:r="http://schemas.openxmlformats.org/officeDocument/2006/relationships" r:blip="">
      <dgm:adjLst/>
    </dgm:shape>
    <dgm:presOf/>
    <dgm:constrLst>
      <dgm:constr type="l" for="ch" forName="arrow"/>
      <dgm:constr type="t" for="ch" forName="arrow"/>
      <dgm:constr type="w" for="ch" forName="arrow" refType="w"/>
      <dgm:constr type="h" for="ch" forName="arrow" refType="h"/>
      <dgm:constr type="ctrX" for="ch" forName="arrowDiagram1" refType="w" fact="0.5"/>
      <dgm:constr type="ctrY" for="ch" forName="arrowDiagram1" refType="h" fact="0.5"/>
      <dgm:constr type="w" for="ch" forName="arrowDiagram1" refType="w"/>
      <dgm:constr type="h" for="ch" forName="arrowDiagram1" refType="h"/>
      <dgm:constr type="ctrX" for="ch" forName="arrowDiagram2" refType="w" fact="0.5"/>
      <dgm:constr type="ctrY" for="ch" forName="arrowDiagram2" refType="h" fact="0.5"/>
      <dgm:constr type="w" for="ch" forName="arrowDiagram2" refType="w"/>
      <dgm:constr type="h" for="ch" forName="arrowDiagram2" refType="h"/>
      <dgm:constr type="ctrX" for="ch" forName="arrowDiagram3" refType="w" fact="0.5"/>
      <dgm:constr type="ctrY" for="ch" forName="arrowDiagram3" refType="h" fact="0.5"/>
      <dgm:constr type="w" for="ch" forName="arrowDiagram3" refType="w"/>
      <dgm:constr type="h" for="ch" forName="arrowDiagram3" refType="h"/>
      <dgm:constr type="ctrX" for="ch" forName="arrowDiagram4" refType="w" fact="0.5"/>
      <dgm:constr type="ctrY" for="ch" forName="arrowDiagram4" refType="h" fact="0.5"/>
      <dgm:constr type="w" for="ch" forName="arrowDiagram4" refType="w"/>
      <dgm:constr type="h" for="ch" forName="arrowDiagram4" refType="h"/>
      <dgm:constr type="ctrX" for="ch" forName="arrowDiagram5" refType="w" fact="0.5"/>
      <dgm:constr type="ctrY" for="ch" forName="arrowDiagram5" refType="h" fact="0.5"/>
      <dgm:constr type="w" for="ch" forName="arrowDiagram5" refType="w"/>
      <dgm:constr type="h" for="ch" forName="arrowDiagram5" refType="h"/>
    </dgm:constrLst>
    <dgm:ruleLst/>
    <dgm:choose name="Name0">
      <dgm:if name="Name1" axis="ch" ptType="node" func="cnt" op="gte" val="1">
        <dgm:layoutNode name="arrow" styleLbl="bgShp">
          <dgm:alg type="sp"/>
          <dgm:shape xmlns:r="http://schemas.openxmlformats.org/officeDocument/2006/relationships" type="swooshArrow" r:blip="">
            <dgm:adjLst>
              <dgm:adj idx="2" val="0.25"/>
            </dgm:adjLst>
          </dgm:shape>
          <dgm:presOf/>
          <dgm:constrLst/>
          <dgm:ruleLst/>
        </dgm:layoutNode>
        <dgm:choose name="Name2">
          <dgm:if name="Name3" axis="ch" ptType="node" func="cnt" op="lt" val="1"/>
          <dgm:if name="Name4" axis="ch" ptType="node" func="cnt" op="equ" val="1">
            <dgm:layoutNode name="arrowDiagram1">
              <dgm:varLst>
                <dgm:bulletEnabled val="1"/>
              </dgm:varLst>
              <dgm:alg type="composite">
                <dgm:param type="vertAlign" val="none"/>
                <dgm:param type="horzAlign" val="none"/>
              </dgm:alg>
              <dgm:shape xmlns:r="http://schemas.openxmlformats.org/officeDocument/2006/relationships" r:blip="">
                <dgm:adjLst/>
              </dgm:shape>
              <dgm:presOf/>
              <dgm:constrLst>
                <dgm:constr type="ctrX" for="ch" forName="bullet1" refType="w" fact="0.8"/>
                <dgm:constr type="ctrY" for="ch" forName="bullet1" refType="h" fact="0.262"/>
                <dgm:constr type="w" for="ch" forName="bullet1" refType="w" fact="0.074"/>
                <dgm:constr type="h" for="ch" forName="bullet1" refType="w" refFor="ch" refForName="bullet1"/>
                <dgm:constr type="r" for="ch" forName="textBox1" refType="ctrX" refFor="ch" refForName="bullet1"/>
                <dgm:constr type="t" for="ch" forName="textBox1" refType="ctrY" refFor="ch" refForName="bullet1"/>
                <dgm:constr type="w" for="ch" forName="textBox1" refType="w" fact="0.4"/>
                <dgm:constr type="h" for="ch" forName="textBox1" refType="h" fact="0.738"/>
                <dgm:constr type="userA" refType="h" refFor="ch" refForName="bullet1" fact="0.53"/>
                <dgm:constr type="rMarg" for="ch" forName="textBox1" refType="userA" fact="2.834"/>
                <dgm:constr type="primFontSz" for="ch" ptType="node" op="equ" val="65"/>
              </dgm:constrLst>
              <dgm:ruleLst/>
              <dgm:forEach name="Name5" axis="ch" ptType="node" cnt="1">
                <dgm:layoutNode name="bullet1" styleLbl="node1">
                  <dgm:alg type="sp"/>
                  <dgm:shape xmlns:r="http://schemas.openxmlformats.org/officeDocument/2006/relationships" type="ellipse" r:blip="">
                    <dgm:adjLst/>
                  </dgm:shape>
                  <dgm:presOf/>
                  <dgm:constrLst/>
                  <dgm:ruleLst/>
                </dgm:layoutNode>
                <dgm:layoutNode name="textBox1" styleLbl="revTx">
                  <dgm:varLst>
                    <dgm:bulletEnabled val="1"/>
                  </dgm:varLst>
                  <dgm:alg type="tx">
                    <dgm:param type="parTxLTRAlign" val="r"/>
                    <dgm:param type="parTxRTLAlign" val="r"/>
                    <dgm:param type="txAnchorVert" val="t"/>
                  </dgm:alg>
                  <dgm:shape xmlns:r="http://schemas.openxmlformats.org/officeDocument/2006/relationships" type="round2DiagRect" r:blip="">
                    <dgm:adjLst/>
                  </dgm:shape>
                  <dgm:presOf axis="desOrSelf" ptType="node"/>
                  <dgm:constrLst>
                    <dgm:constr type="lMarg"/>
                    <dgm:constr type="tMarg"/>
                    <dgm:constr type="bMarg"/>
                  </dgm:constrLst>
                  <dgm:ruleLst>
                    <dgm:rule type="primFontSz" val="5" fact="NaN" max="NaN"/>
                  </dgm:ruleLst>
                </dgm:layoutNode>
              </dgm:forEach>
            </dgm:layoutNode>
          </dgm:if>
          <dgm:if name="Name6" axis="ch" ptType="node" func="cnt" op="equ" val="2">
            <dgm:layoutNode name="arrowDiagram2">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ctrX" for="ch" forName="bullet2a" refType="w" fact="0.25"/>
                    <dgm:constr type="ctrY" for="ch" forName="bullet2a" refType="h" fact="0.573"/>
                    <dgm:constr type="w" for="ch" forName="bullet2a" refType="w" fact="0.035"/>
                    <dgm:constr type="h" for="ch" forName="bullet2a" refType="w" refFor="ch" refForName="bullet2a"/>
                    <dgm:constr type="l" for="ch" forName="textBox2a" refType="ctrX" refFor="ch" refForName="bullet2a"/>
                    <dgm:constr type="t" for="ch" forName="textBox2a" refType="ctrY" refFor="ch" refForName="bullet2a"/>
                    <dgm:constr type="w" for="ch" forName="textBox2a" refType="w" fact="0.325"/>
                    <dgm:constr type="h" for="ch" forName="textBox2a" refType="h" fact="0.427"/>
                    <dgm:constr type="userA" refType="h" refFor="ch" refForName="bullet2a" fact="0.53"/>
                    <dgm:constr type="l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l" for="ch" forName="textBox2b" refType="ctrX" refFor="ch" refForName="bullet2b"/>
                    <dgm:constr type="t" for="ch" forName="textBox2b" refType="ctrY" refFor="ch" refForName="bullet2b"/>
                    <dgm:constr type="w" for="ch" forName="textBox2b" refType="w" fact="0.325"/>
                    <dgm:constr type="h" for="ch" forName="textBox2b" refType="h" fact="0.662"/>
                    <dgm:constr type="userB" refType="h" refFor="ch" refForName="bullet2b" fact="0.53"/>
                    <dgm:constr type="lMarg" for="ch" forName="textBox2b" refType="userB" fact="2.834"/>
                    <dgm:constr type="primFontSz" for="ch" ptType="node" op="equ" val="65"/>
                  </dgm:constrLst>
                </dgm:if>
                <dgm:else name="Name9">
                  <dgm:constrLst>
                    <dgm:constr type="ctrX" for="ch" forName="bullet2a" refType="w" fact="0.25"/>
                    <dgm:constr type="ctrY" for="ch" forName="bullet2a" refType="h" fact="0.573"/>
                    <dgm:constr type="w" for="ch" forName="bullet2a" refType="w" fact="0.035"/>
                    <dgm:constr type="h" for="ch" forName="bullet2a" refType="w" refFor="ch" refForName="bullet2a"/>
                    <dgm:constr type="r" for="ch" forName="textBox2a" refType="ctrX" refFor="ch" refForName="bullet2a"/>
                    <dgm:constr type="b" for="ch" forName="textBox2a" refType="ctrY" refFor="ch" refForName="bullet2a"/>
                    <dgm:constr type="w" for="ch" forName="textBox2a" refType="w" fact="0.25"/>
                    <dgm:constr type="h" for="ch" forName="textBox2a" refType="h" fact="0.573"/>
                    <dgm:constr type="userA" refType="h" refFor="ch" refForName="bullet2a" fact="0.53"/>
                    <dgm:constr type="r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r" for="ch" forName="textBox2b" refType="ctrX" refFor="ch" refForName="bullet2b"/>
                    <dgm:constr type="b" for="ch" forName="textBox2b" refType="ctrY" refFor="ch" refForName="bullet2b"/>
                    <dgm:constr type="w" for="ch" forName="textBox2b" refType="w" fact="0.28"/>
                    <dgm:constr type="h" for="ch" forName="textBox2b" refType="h" fact="0.338"/>
                    <dgm:constr type="userB" refType="h" refFor="ch" refForName="bullet2b" fact="0.53"/>
                    <dgm:constr type="rMarg" for="ch" forName="textBox2b" refType="userB" fact="2.834"/>
                    <dgm:constr type="primFontSz" for="ch" ptType="node" op="equ" val="65"/>
                  </dgm:constrLst>
                </dgm:else>
              </dgm:choose>
              <dgm:ruleLst/>
              <dgm:forEach name="Name10" axis="ch" ptType="node" cnt="1">
                <dgm:layoutNode name="bullet2a" styleLbl="node1">
                  <dgm:alg type="sp"/>
                  <dgm:shape xmlns:r="http://schemas.openxmlformats.org/officeDocument/2006/relationships" type="ellipse" r:blip="">
                    <dgm:adjLst/>
                  </dgm:shape>
                  <dgm:presOf/>
                  <dgm:constrLst/>
                  <dgm:ruleLst/>
                </dgm:layoutNode>
                <dgm:layoutNode name="textBox2a" styleLbl="revTx">
                  <dgm:varLst>
                    <dgm:bulletEnabled val="1"/>
                  </dgm:varLst>
                  <dgm:choose name="Name11">
                    <dgm:if name="Name12" func="var" arg="dir" op="equ" val="norm">
                      <dgm:choose name="Name13">
                        <dgm:if name="Name14" axis="root des" ptType="all node" func="maxDepth" op="gt" val="1">
                          <dgm:alg type="tx">
                            <dgm:param type="parTxLTRAlign" val="l"/>
                            <dgm:param type="parTxRTLAlign" val="r"/>
                            <dgm:param type="txAnchorVert" val="t"/>
                          </dgm:alg>
                        </dgm:if>
                        <dgm:else name="Name15">
                          <dgm:alg type="tx">
                            <dgm:param type="parTxLTRAlign" val="l"/>
                            <dgm:param type="parTxRTLAlign" val="l"/>
                            <dgm:param type="txAnchorVert" val="t"/>
                          </dgm:alg>
                        </dgm:else>
                      </dgm:choose>
                    </dgm:if>
                    <dgm:else name="Name16">
                      <dgm:choose name="Name17">
                        <dgm:if name="Name18" axis="root des" ptType="all node" func="maxDepth" op="gt" val="1">
                          <dgm:alg type="tx">
                            <dgm:param type="parTxLTRAlign" val="l"/>
                            <dgm:param type="parTxRTLAlign" val="r"/>
                            <dgm:param type="txAnchorVertCh" val="b"/>
                            <dgm:param type="txAnchorVert" val="b"/>
                          </dgm:alg>
                        </dgm:if>
                        <dgm:else name="Name19">
                          <dgm:alg type="tx">
                            <dgm:param type="parTxLTRAlign" val="r"/>
                            <dgm:param type="parTxRTLAlign" val="r"/>
                            <dgm:param type="txAnchorVert" val="b"/>
                          </dgm:alg>
                        </dgm:else>
                      </dgm:choose>
                    </dgm:else>
                  </dgm:choose>
                  <dgm:shape xmlns:r="http://schemas.openxmlformats.org/officeDocument/2006/relationships" type="rect" r:blip="">
                    <dgm:adjLst/>
                  </dgm:shape>
                  <dgm:presOf axis="desOrSelf" ptType="node"/>
                  <dgm:choose name="Name20">
                    <dgm:if name="Name21" func="var" arg="dir" op="equ" val="norm">
                      <dgm:constrLst>
                        <dgm:constr type="rMarg"/>
                        <dgm:constr type="tMarg"/>
                        <dgm:constr type="bMarg"/>
                      </dgm:constrLst>
                    </dgm:if>
                    <dgm:else name="Name22">
                      <dgm:constrLst>
                        <dgm:constr type="lMarg"/>
                        <dgm:constr type="tMarg"/>
                        <dgm:constr type="bMarg"/>
                      </dgm:constrLst>
                    </dgm:else>
                  </dgm:choose>
                  <dgm:ruleLst>
                    <dgm:rule type="primFontSz" val="5" fact="NaN" max="NaN"/>
                  </dgm:ruleLst>
                </dgm:layoutNode>
              </dgm:forEach>
              <dgm:forEach name="Name23" axis="ch" ptType="node" st="2" cnt="1">
                <dgm:layoutNode name="bullet2b" styleLbl="node1">
                  <dgm:alg type="sp"/>
                  <dgm:shape xmlns:r="http://schemas.openxmlformats.org/officeDocument/2006/relationships" type="ellipse" r:blip="">
                    <dgm:adjLst/>
                  </dgm:shape>
                  <dgm:presOf/>
                  <dgm:constrLst/>
                  <dgm:ruleLst/>
                </dgm:layoutNode>
                <dgm:layoutNode name="textBox2b" styleLbl="revTx">
                  <dgm:varLst>
                    <dgm:bulletEnabled val="1"/>
                  </dgm:varLst>
                  <dgm:choose name="Name24">
                    <dgm:if name="Name25" func="var" arg="dir" op="equ" val="norm">
                      <dgm:choose name="Name26">
                        <dgm:if name="Name27" axis="root des" ptType="all node" func="maxDepth" op="gt" val="1">
                          <dgm:alg type="tx">
                            <dgm:param type="parTxLTRAlign" val="l"/>
                            <dgm:param type="parTxRTLAlign" val="r"/>
                            <dgm:param type="txAnchorVert" val="t"/>
                          </dgm:alg>
                        </dgm:if>
                        <dgm:else name="Name28">
                          <dgm:alg type="tx">
                            <dgm:param type="parTxLTRAlign" val="l"/>
                            <dgm:param type="parTxRTLAlign" val="l"/>
                            <dgm:param type="txAnchorVert" val="t"/>
                          </dgm:alg>
                        </dgm:else>
                      </dgm:choose>
                    </dgm:if>
                    <dgm:else name="Name29">
                      <dgm:choose name="Name30">
                        <dgm:if name="Name31" axis="root des" ptType="all node" func="maxDepth" op="gt" val="1">
                          <dgm:alg type="tx">
                            <dgm:param type="parTxLTRAlign" val="l"/>
                            <dgm:param type="parTxRTLAlign" val="r"/>
                            <dgm:param type="txAnchorVertCh" val="b"/>
                            <dgm:param type="txAnchorVert" val="b"/>
                          </dgm:alg>
                        </dgm:if>
                        <dgm:else name="Name32">
                          <dgm:alg type="tx">
                            <dgm:param type="parTxLTRAlign" val="r"/>
                            <dgm:param type="parTxRTLAlign" val="r"/>
                            <dgm:param type="txAnchorVert" val="b"/>
                          </dgm:alg>
                        </dgm:else>
                      </dgm:choose>
                    </dgm:else>
                  </dgm:choose>
                  <dgm:shape xmlns:r="http://schemas.openxmlformats.org/officeDocument/2006/relationships" type="rect" r:blip="">
                    <dgm:adjLst/>
                  </dgm:shape>
                  <dgm:presOf axis="desOrSelf" ptType="node"/>
                  <dgm:choose name="Name33">
                    <dgm:if name="Name34" func="var" arg="dir" op="equ" val="norm">
                      <dgm:constrLst>
                        <dgm:constr type="rMarg"/>
                        <dgm:constr type="tMarg"/>
                        <dgm:constr type="bMarg"/>
                      </dgm:constrLst>
                    </dgm:if>
                    <dgm:else name="Name35">
                      <dgm:constrLst>
                        <dgm:constr type="lMarg"/>
                        <dgm:constr type="tMarg"/>
                        <dgm:constr type="bMarg"/>
                      </dgm:constrLst>
                    </dgm:else>
                  </dgm:choose>
                  <dgm:ruleLst>
                    <dgm:rule type="primFontSz" val="5" fact="NaN" max="NaN"/>
                  </dgm:ruleLst>
                </dgm:layoutNode>
              </dgm:forEach>
            </dgm:layoutNode>
          </dgm:if>
          <dgm:if name="Name36" axis="ch" ptType="node" func="cnt" op="equ" val="3">
            <dgm:layoutNode name="arrowDiagram3">
              <dgm:alg type="composite">
                <dgm:param type="vertAlign" val="none"/>
                <dgm:param type="horzAlign" val="none"/>
              </dgm:alg>
              <dgm:shape xmlns:r="http://schemas.openxmlformats.org/officeDocument/2006/relationships" r:blip="">
                <dgm:adjLst/>
              </dgm:shape>
              <dgm:presOf/>
              <dgm:choose name="Name37">
                <dgm:if name="Name38" func="var" arg="dir" op="equ" val="norm">
                  <dgm:constrLst>
                    <dgm:constr type="ctrX" for="ch" forName="bullet3a" refType="w" fact="0.14"/>
                    <dgm:constr type="ctrY" for="ch" forName="bullet3a" refType="h" fact="0.711"/>
                    <dgm:constr type="w" for="ch" forName="bullet3a" refType="w" fact="0.026"/>
                    <dgm:constr type="h" for="ch" forName="bullet3a" refType="w" refFor="ch" refForName="bullet3a"/>
                    <dgm:constr type="l" for="ch" forName="textBox3a" refType="ctrX" refFor="ch" refForName="bullet3a"/>
                    <dgm:constr type="t" for="ch" forName="textBox3a" refType="ctrY" refFor="ch" refForName="bullet3a"/>
                    <dgm:constr type="w" for="ch" forName="textBox3a" refType="w" fact="0.233"/>
                    <dgm:constr type="h" for="ch" forName="textBox3a" refType="h" fact="0.289"/>
                    <dgm:constr type="userA" refType="h" refFor="ch" refForName="bullet3a" fact="0.53"/>
                    <dgm:constr type="l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l" for="ch" forName="textBox3b" refType="ctrX" refFor="ch" refForName="bullet3b"/>
                    <dgm:constr type="t" for="ch" forName="textBox3b" refType="ctrY" refFor="ch" refForName="bullet3b"/>
                    <dgm:constr type="w" for="ch" forName="textBox3b" refType="w" fact="0.24"/>
                    <dgm:constr type="h" for="ch" forName="textBox3b" refType="h" fact="0.544"/>
                    <dgm:constr type="userB" refType="h" refFor="ch" refForName="bullet3b" fact="0.53"/>
                    <dgm:constr type="l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l" for="ch" forName="textBox3c" refType="ctrX" refFor="ch" refForName="bullet3c"/>
                    <dgm:constr type="t" for="ch" forName="textBox3c" refType="ctrY" refFor="ch" refForName="bullet3c"/>
                    <dgm:constr type="w" for="ch" forName="textBox3c" refType="w" fact="0.24"/>
                    <dgm:constr type="h" for="ch" forName="textBox3c" refType="h" fact="0.695"/>
                    <dgm:constr type="userC" refType="h" refFor="ch" refForName="bullet3c" fact="0.53"/>
                    <dgm:constr type="lMarg" for="ch" forName="textBox3c" refType="userC" fact="2.834"/>
                    <dgm:constr type="primFontSz" for="ch" ptType="node" op="equ" val="65"/>
                  </dgm:constrLst>
                </dgm:if>
                <dgm:else name="Name39">
                  <dgm:constrLst>
                    <dgm:constr type="ctrX" for="ch" forName="bullet3a" refType="w" fact="0.14"/>
                    <dgm:constr type="ctrY" for="ch" forName="bullet3a" refType="h" fact="0.711"/>
                    <dgm:constr type="w" for="ch" forName="bullet3a" refType="w" fact="0.026"/>
                    <dgm:constr type="h" for="ch" forName="bullet3a" refType="w" refFor="ch" refForName="bullet3a"/>
                    <dgm:constr type="r" for="ch" forName="textBox3a" refType="ctrX" refFor="ch" refForName="bullet3a"/>
                    <dgm:constr type="b" for="ch" forName="textBox3a" refType="ctrY" refFor="ch" refForName="bullet3a"/>
                    <dgm:constr type="w" for="ch" forName="textBox3a" refType="w" fact="0.14"/>
                    <dgm:constr type="h" for="ch" forName="textBox3a" refType="h" fact="0.711"/>
                    <dgm:constr type="userA" refType="h" refFor="ch" refForName="bullet3a" fact="0.53"/>
                    <dgm:constr type="r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r" for="ch" forName="textBox3b" refType="ctrX" refFor="ch" refForName="bullet3b"/>
                    <dgm:constr type="b" for="ch" forName="textBox3b" refType="ctrY" refFor="ch" refForName="bullet3b"/>
                    <dgm:constr type="w" for="ch" forName="textBox3b" refType="w" fact="0.24"/>
                    <dgm:constr type="h" for="ch" forName="textBox3b" refType="h" fact="0.456"/>
                    <dgm:constr type="userB" refType="h" refFor="ch" refForName="bullet3b" fact="0.53"/>
                    <dgm:constr type="r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r" for="ch" forName="textBox3c" refType="ctrX" refFor="ch" refForName="bullet3c"/>
                    <dgm:constr type="b" for="ch" forName="textBox3c" refType="ctrY" refFor="ch" refForName="bullet3c"/>
                    <dgm:constr type="w" for="ch" forName="textBox3c" refType="w" fact="0.24"/>
                    <dgm:constr type="h" for="ch" forName="textBox3c" refType="h" fact="0.305"/>
                    <dgm:constr type="userC" refType="h" refFor="ch" refForName="bullet3c" fact="0.53"/>
                    <dgm:constr type="rMarg" for="ch" forName="textBox3c" refType="userC" fact="2.834"/>
                    <dgm:constr type="primFontSz" for="ch" ptType="node" op="equ" val="65"/>
                  </dgm:constrLst>
                </dgm:else>
              </dgm:choose>
              <dgm:ruleLst/>
              <dgm:forEach name="Name40" axis="ch" ptType="node" cnt="1">
                <dgm:layoutNode name="bullet3a" styleLbl="node1">
                  <dgm:alg type="sp"/>
                  <dgm:shape xmlns:r="http://schemas.openxmlformats.org/officeDocument/2006/relationships" type="ellipse" r:blip="">
                    <dgm:adjLst/>
                  </dgm:shape>
                  <dgm:presOf/>
                  <dgm:constrLst/>
                  <dgm:ruleLst/>
                </dgm:layoutNode>
                <dgm:layoutNode name="textBox3a" styleLbl="revTx">
                  <dgm:varLst>
                    <dgm:bulletEnabled val="1"/>
                  </dgm:varLst>
                  <dgm:choose name="Name41">
                    <dgm:if name="Name42" func="var" arg="dir" op="equ" val="norm">
                      <dgm:choose name="Name43">
                        <dgm:if name="Name44" axis="root des" ptType="all node" func="maxDepth" op="gt" val="1">
                          <dgm:alg type="tx">
                            <dgm:param type="parTxLTRAlign" val="l"/>
                            <dgm:param type="parTxRTLAlign" val="r"/>
                            <dgm:param type="txAnchorVert" val="t"/>
                          </dgm:alg>
                        </dgm:if>
                        <dgm:else name="Name45">
                          <dgm:alg type="tx">
                            <dgm:param type="parTxLTRAlign" val="l"/>
                            <dgm:param type="parTxRTLAlign" val="l"/>
                            <dgm:param type="txAnchorVert" val="t"/>
                          </dgm:alg>
                        </dgm:else>
                      </dgm:choose>
                    </dgm:if>
                    <dgm:else name="Name46">
                      <dgm:choose name="Name47">
                        <dgm:if name="Name48" axis="root des" ptType="all node" func="maxDepth" op="gt" val="1">
                          <dgm:alg type="tx">
                            <dgm:param type="parTxLTRAlign" val="l"/>
                            <dgm:param type="parTxRTLAlign" val="r"/>
                            <dgm:param type="txAnchorVertCh" val="b"/>
                            <dgm:param type="txAnchorVert" val="b"/>
                          </dgm:alg>
                        </dgm:if>
                        <dgm:else name="Name49">
                          <dgm:alg type="tx">
                            <dgm:param type="parTxLTRAlign" val="r"/>
                            <dgm:param type="parTxRTLAlign" val="r"/>
                            <dgm:param type="txAnchorVert" val="b"/>
                          </dgm:alg>
                        </dgm:else>
                      </dgm:choose>
                    </dgm:else>
                  </dgm:choose>
                  <dgm:shape xmlns:r="http://schemas.openxmlformats.org/officeDocument/2006/relationships" type="rect" r:blip="">
                    <dgm:adjLst/>
                  </dgm:shape>
                  <dgm:presOf axis="desOrSelf" ptType="node"/>
                  <dgm:choose name="Name50">
                    <dgm:if name="Name51" func="var" arg="dir" op="equ" val="norm">
                      <dgm:constrLst>
                        <dgm:constr type="rMarg"/>
                        <dgm:constr type="tMarg"/>
                        <dgm:constr type="bMarg"/>
                      </dgm:constrLst>
                    </dgm:if>
                    <dgm:else name="Name52">
                      <dgm:constrLst>
                        <dgm:constr type="lMarg"/>
                        <dgm:constr type="tMarg"/>
                        <dgm:constr type="bMarg"/>
                      </dgm:constrLst>
                    </dgm:else>
                  </dgm:choose>
                  <dgm:ruleLst>
                    <dgm:rule type="primFontSz" val="5" fact="NaN" max="NaN"/>
                  </dgm:ruleLst>
                </dgm:layoutNode>
              </dgm:forEach>
              <dgm:forEach name="Name53" axis="ch" ptType="node" st="2" cnt="1">
                <dgm:layoutNode name="bullet3b" styleLbl="node1">
                  <dgm:alg type="sp"/>
                  <dgm:shape xmlns:r="http://schemas.openxmlformats.org/officeDocument/2006/relationships" type="ellipse" r:blip="">
                    <dgm:adjLst/>
                  </dgm:shape>
                  <dgm:presOf/>
                  <dgm:constrLst/>
                  <dgm:ruleLst/>
                </dgm:layoutNode>
                <dgm:layoutNode name="textBox3b" styleLbl="revTx">
                  <dgm:varLst>
                    <dgm:bulletEnabled val="1"/>
                  </dgm:varLst>
                  <dgm:choose name="Name54">
                    <dgm:if name="Name55" func="var" arg="dir" op="equ" val="norm">
                      <dgm:choose name="Name56">
                        <dgm:if name="Name57" axis="root des" ptType="all node" func="maxDepth" op="gt" val="1">
                          <dgm:alg type="tx">
                            <dgm:param type="parTxLTRAlign" val="l"/>
                            <dgm:param type="parTxRTLAlign" val="r"/>
                            <dgm:param type="txAnchorVert" val="t"/>
                          </dgm:alg>
                        </dgm:if>
                        <dgm:else name="Name58">
                          <dgm:alg type="tx">
                            <dgm:param type="parTxLTRAlign" val="l"/>
                            <dgm:param type="parTxRTLAlign" val="l"/>
                            <dgm:param type="txAnchorVert" val="t"/>
                          </dgm:alg>
                        </dgm:else>
                      </dgm:choose>
                    </dgm:if>
                    <dgm:else name="Name59">
                      <dgm:choose name="Name60">
                        <dgm:if name="Name61" axis="root des" ptType="all node" func="maxDepth" op="gt" val="1">
                          <dgm:alg type="tx">
                            <dgm:param type="parTxLTRAlign" val="l"/>
                            <dgm:param type="parTxRTLAlign" val="r"/>
                            <dgm:param type="txAnchorVertCh" val="b"/>
                            <dgm:param type="txAnchorVert" val="b"/>
                          </dgm:alg>
                        </dgm:if>
                        <dgm:else name="Name62">
                          <dgm:alg type="tx">
                            <dgm:param type="parTxLTRAlign" val="r"/>
                            <dgm:param type="parTxRTLAlign" val="r"/>
                            <dgm:param type="txAnchorVert" val="b"/>
                          </dgm:alg>
                        </dgm:else>
                      </dgm:choose>
                    </dgm:else>
                  </dgm:choose>
                  <dgm:shape xmlns:r="http://schemas.openxmlformats.org/officeDocument/2006/relationships" type="rect" r:blip="">
                    <dgm:adjLst/>
                  </dgm:shape>
                  <dgm:presOf axis="desOrSelf" ptType="node"/>
                  <dgm:choose name="Name63">
                    <dgm:if name="Name64" func="var" arg="dir" op="equ" val="norm">
                      <dgm:constrLst>
                        <dgm:constr type="rMarg"/>
                        <dgm:constr type="tMarg"/>
                        <dgm:constr type="bMarg"/>
                      </dgm:constrLst>
                    </dgm:if>
                    <dgm:else name="Name65">
                      <dgm:constrLst>
                        <dgm:constr type="lMarg"/>
                        <dgm:constr type="tMarg"/>
                        <dgm:constr type="bMarg"/>
                      </dgm:constrLst>
                    </dgm:else>
                  </dgm:choose>
                  <dgm:ruleLst>
                    <dgm:rule type="primFontSz" val="5" fact="NaN" max="NaN"/>
                  </dgm:ruleLst>
                </dgm:layoutNode>
              </dgm:forEach>
              <dgm:forEach name="Name66" axis="ch" ptType="node" st="3" cnt="1">
                <dgm:layoutNode name="bullet3c" styleLbl="node1">
                  <dgm:alg type="sp"/>
                  <dgm:shape xmlns:r="http://schemas.openxmlformats.org/officeDocument/2006/relationships" type="ellipse" r:blip="">
                    <dgm:adjLst/>
                  </dgm:shape>
                  <dgm:presOf/>
                  <dgm:constrLst/>
                  <dgm:ruleLst/>
                </dgm:layoutNode>
                <dgm:layoutNode name="textBox3c" styleLbl="revTx">
                  <dgm:varLst>
                    <dgm:bulletEnabled val="1"/>
                  </dgm:varLst>
                  <dgm:choose name="Name67">
                    <dgm:if name="Name68" func="var" arg="dir" op="equ" val="norm">
                      <dgm:choose name="Name69">
                        <dgm:if name="Name70" axis="root des" ptType="all node" func="maxDepth" op="gt" val="1">
                          <dgm:alg type="tx">
                            <dgm:param type="parTxLTRAlign" val="l"/>
                            <dgm:param type="parTxRTLAlign" val="r"/>
                            <dgm:param type="txAnchorVert" val="t"/>
                          </dgm:alg>
                        </dgm:if>
                        <dgm:else name="Name71">
                          <dgm:alg type="tx">
                            <dgm:param type="parTxLTRAlign" val="l"/>
                            <dgm:param type="parTxRTLAlign" val="l"/>
                            <dgm:param type="txAnchorVert" val="t"/>
                          </dgm:alg>
                        </dgm:else>
                      </dgm:choose>
                    </dgm:if>
                    <dgm:else name="Name72">
                      <dgm:choose name="Name73">
                        <dgm:if name="Name74" axis="root des" ptType="all node" func="maxDepth" op="gt" val="1">
                          <dgm:alg type="tx">
                            <dgm:param type="parTxLTRAlign" val="l"/>
                            <dgm:param type="parTxRTLAlign" val="r"/>
                            <dgm:param type="txAnchorVertCh" val="b"/>
                            <dgm:param type="txAnchorVert" val="b"/>
                          </dgm:alg>
                        </dgm:if>
                        <dgm:else name="Name75">
                          <dgm:alg type="tx">
                            <dgm:param type="parTxLTRAlign" val="r"/>
                            <dgm:param type="parTxRTLAlign" val="r"/>
                            <dgm:param type="txAnchorVert" val="b"/>
                          </dgm:alg>
                        </dgm:else>
                      </dgm:choose>
                    </dgm:else>
                  </dgm:choose>
                  <dgm:shape xmlns:r="http://schemas.openxmlformats.org/officeDocument/2006/relationships" type="rect" r:blip="">
                    <dgm:adjLst/>
                  </dgm:shape>
                  <dgm:presOf axis="desOrSelf" ptType="node"/>
                  <dgm:choose name="Name76">
                    <dgm:if name="Name77" func="var" arg="dir" op="equ" val="norm">
                      <dgm:constrLst>
                        <dgm:constr type="rMarg"/>
                        <dgm:constr type="tMarg"/>
                        <dgm:constr type="bMarg"/>
                      </dgm:constrLst>
                    </dgm:if>
                    <dgm:else name="Name78">
                      <dgm:constrLst>
                        <dgm:constr type="lMarg"/>
                        <dgm:constr type="tMarg"/>
                        <dgm:constr type="bMarg"/>
                      </dgm:constrLst>
                    </dgm:else>
                  </dgm:choose>
                  <dgm:ruleLst>
                    <dgm:rule type="primFontSz" val="5" fact="NaN" max="NaN"/>
                  </dgm:ruleLst>
                </dgm:layoutNode>
              </dgm:forEach>
            </dgm:layoutNode>
          </dgm:if>
          <dgm:if name="Name79" axis="ch" ptType="node" func="cnt" op="equ" val="4">
            <dgm:layoutNode name="arrowDiagram4">
              <dgm:alg type="composite">
                <dgm:param type="vertAlign" val="none"/>
                <dgm:param type="horzAlign" val="none"/>
              </dgm:alg>
              <dgm:shape xmlns:r="http://schemas.openxmlformats.org/officeDocument/2006/relationships" r:blip="">
                <dgm:adjLst/>
              </dgm:shape>
              <dgm:presOf/>
              <dgm:choose name="Name80">
                <dgm:if name="Name81" func="var" arg="dir" op="equ" val="norm">
                  <dgm:constrLst>
                    <dgm:constr type="ctrX" for="ch" forName="bullet4a" refType="w" fact="0.11"/>
                    <dgm:constr type="ctrY" for="ch" forName="bullet4a" refType="h" fact="0.762"/>
                    <dgm:constr type="w" for="ch" forName="bullet4a" refType="w" fact="0.023"/>
                    <dgm:constr type="h" for="ch" forName="bullet4a" refType="w" refFor="ch" refForName="bullet4a"/>
                    <dgm:constr type="l" for="ch" forName="textBox4a" refType="ctrX" refFor="ch" refForName="bullet4a"/>
                    <dgm:constr type="t" for="ch" forName="textBox4a" refType="ctrY" refFor="ch" refForName="bullet4a"/>
                    <dgm:constr type="w" for="ch" forName="textBox4a" refType="w" fact="0.171"/>
                    <dgm:constr type="h" for="ch" forName="textBox4a" refType="h" fact="0.238"/>
                    <dgm:constr type="userA" refType="h" refFor="ch" refForName="bullet4a" fact="0.53"/>
                    <dgm:constr type="l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l" for="ch" forName="textBox4b" refType="ctrX" refFor="ch" refForName="bullet4b"/>
                    <dgm:constr type="t" for="ch" forName="textBox4b" refType="ctrY" refFor="ch" refForName="bullet4b"/>
                    <dgm:constr type="w" for="ch" forName="textBox4b" refType="w" fact="0.21"/>
                    <dgm:constr type="h" for="ch" forName="textBox4b" refType="h" fact="0.457"/>
                    <dgm:constr type="userB" refType="h" refFor="ch" refForName="bullet4b" fact="0.53"/>
                    <dgm:constr type="l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l" for="ch" forName="textBox4c" refType="ctrX" refFor="ch" refForName="bullet4c"/>
                    <dgm:constr type="t" for="ch" forName="textBox4c" refType="ctrY" refFor="ch" refForName="bullet4c"/>
                    <dgm:constr type="w" for="ch" forName="textBox4c" refType="w" fact="0.21"/>
                    <dgm:constr type="h" for="ch" forName="textBox4c" refType="h" fact="0.618"/>
                    <dgm:constr type="userC" refType="h" refFor="ch" refForName="bullet4c" fact="0.53"/>
                    <dgm:constr type="l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l" for="ch" forName="textBox4d" refType="ctrX" refFor="ch" refForName="bullet4d"/>
                    <dgm:constr type="t" for="ch" forName="textBox4d" refType="ctrY" refFor="ch" refForName="bullet4d"/>
                    <dgm:constr type="w" for="ch" forName="textBox4d" refType="w" fact="0.21"/>
                    <dgm:constr type="h" for="ch" forName="textBox4d" refType="h" fact="0.717"/>
                    <dgm:constr type="userD" refType="h" refFor="ch" refForName="bullet4d" fact="0.53"/>
                    <dgm:constr type="lMarg" for="ch" forName="textBox4d" refType="userD" fact="2.834"/>
                    <dgm:constr type="primFontSz" for="ch" ptType="node" op="equ" val="65"/>
                  </dgm:constrLst>
                </dgm:if>
                <dgm:else name="Name82">
                  <dgm:constrLst>
                    <dgm:constr type="ctrX" for="ch" forName="bullet4a" refType="w" fact="0.11"/>
                    <dgm:constr type="ctrY" for="ch" forName="bullet4a" refType="h" fact="0.762"/>
                    <dgm:constr type="w" for="ch" forName="bullet4a" refType="w" fact="0.023"/>
                    <dgm:constr type="h" for="ch" forName="bullet4a" refType="w" refFor="ch" refForName="bullet4a"/>
                    <dgm:constr type="r" for="ch" forName="textBox4a" refType="ctrX" refFor="ch" refForName="bullet4a"/>
                    <dgm:constr type="b" for="ch" forName="textBox4a" refType="ctrY" refFor="ch" refForName="bullet4a"/>
                    <dgm:constr type="w" for="ch" forName="textBox4a" refType="w" fact="0.11"/>
                    <dgm:constr type="h" for="ch" forName="textBox4a" refType="h" fact="0.762"/>
                    <dgm:constr type="userA" refType="h" refFor="ch" refForName="bullet4a" fact="0.53"/>
                    <dgm:constr type="r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r" for="ch" forName="textBox4b" refType="ctrX" refFor="ch" refForName="bullet4b"/>
                    <dgm:constr type="b" for="ch" forName="textBox4b" refType="ctrY" refFor="ch" refForName="bullet4b"/>
                    <dgm:constr type="w" for="ch" forName="textBox4b" refType="w" fact="0.171"/>
                    <dgm:constr type="h" for="ch" forName="textBox4b" refType="h" fact="0.543"/>
                    <dgm:constr type="userB" refType="h" refFor="ch" refForName="bullet4b" fact="0.53"/>
                    <dgm:constr type="r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r" for="ch" forName="textBox4c" refType="ctrX" refFor="ch" refForName="bullet4c"/>
                    <dgm:constr type="b" for="ch" forName="textBox4c" refType="ctrY" refFor="ch" refForName="bullet4c"/>
                    <dgm:constr type="w" for="ch" forName="textBox4c" refType="w" fact="0.21"/>
                    <dgm:constr type="h" for="ch" forName="textBox4c" refType="h" fact="0.382"/>
                    <dgm:constr type="userC" refType="h" refFor="ch" refForName="bullet4c" fact="0.53"/>
                    <dgm:constr type="r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r" for="ch" forName="textBox4d" refType="ctrX" refFor="ch" refForName="bullet4d"/>
                    <dgm:constr type="b" for="ch" forName="textBox4d" refType="ctrY" refFor="ch" refForName="bullet4d"/>
                    <dgm:constr type="w" for="ch" forName="textBox4d" refType="w" fact="0.21"/>
                    <dgm:constr type="h" for="ch" forName="textBox4d" refType="h" fact="0.283"/>
                    <dgm:constr type="userD" refType="h" refFor="ch" refForName="bullet4d" fact="0.53"/>
                    <dgm:constr type="rMarg" for="ch" forName="textBox4d" refType="userD" fact="2.834"/>
                    <dgm:constr type="primFontSz" for="ch" ptType="node" op="equ" val="65"/>
                  </dgm:constrLst>
                </dgm:else>
              </dgm:choose>
              <dgm:ruleLst/>
              <dgm:forEach name="Name83" axis="ch" ptType="node" cnt="1">
                <dgm:layoutNode name="bullet4a" styleLbl="node1">
                  <dgm:alg type="sp"/>
                  <dgm:shape xmlns:r="http://schemas.openxmlformats.org/officeDocument/2006/relationships" type="ellipse" r:blip="">
                    <dgm:adjLst/>
                  </dgm:shape>
                  <dgm:presOf/>
                  <dgm:constrLst/>
                  <dgm:ruleLst/>
                </dgm:layoutNode>
                <dgm:layoutNode name="textBox4a" styleLbl="revTx">
                  <dgm:varLst>
                    <dgm:bulletEnabled val="1"/>
                  </dgm:varLst>
                  <dgm:choose name="Name84">
                    <dgm:if name="Name85" func="var" arg="dir" op="equ" val="norm">
                      <dgm:choose name="Name86">
                        <dgm:if name="Name87" axis="root des" ptType="all node" func="maxDepth" op="gt" val="1">
                          <dgm:alg type="tx">
                            <dgm:param type="parTxLTRAlign" val="l"/>
                            <dgm:param type="parTxRTLAlign" val="r"/>
                            <dgm:param type="txAnchorVert" val="t"/>
                          </dgm:alg>
                        </dgm:if>
                        <dgm:else name="Name88">
                          <dgm:alg type="tx">
                            <dgm:param type="parTxLTRAlign" val="l"/>
                            <dgm:param type="parTxRTLAlign" val="l"/>
                            <dgm:param type="txAnchorVert" val="t"/>
                          </dgm:alg>
                        </dgm:else>
                      </dgm:choose>
                    </dgm:if>
                    <dgm:else name="Name89">
                      <dgm:choose name="Name90">
                        <dgm:if name="Name91" axis="root des" ptType="all node" func="maxDepth" op="gt" val="1">
                          <dgm:alg type="tx">
                            <dgm:param type="parTxLTRAlign" val="l"/>
                            <dgm:param type="parTxRTLAlign" val="r"/>
                            <dgm:param type="txAnchorVertCh" val="b"/>
                            <dgm:param type="txAnchorVert" val="b"/>
                          </dgm:alg>
                        </dgm:if>
                        <dgm:else name="Name92">
                          <dgm:alg type="tx">
                            <dgm:param type="parTxLTRAlign" val="r"/>
                            <dgm:param type="parTxRTLAlign" val="r"/>
                            <dgm:param type="txAnchorVert" val="b"/>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rMarg"/>
                        <dgm:constr type="tMarg"/>
                        <dgm:constr type="bMarg"/>
                      </dgm:constrLst>
                    </dgm:if>
                    <dgm:else name="Name95">
                      <dgm:constrLst>
                        <dgm:constr type="lMarg"/>
                        <dgm:constr type="tMarg"/>
                        <dgm:constr type="bMarg"/>
                      </dgm:constrLst>
                    </dgm:else>
                  </dgm:choose>
                  <dgm:ruleLst>
                    <dgm:rule type="primFontSz" val="5" fact="NaN" max="NaN"/>
                  </dgm:ruleLst>
                </dgm:layoutNode>
              </dgm:forEach>
              <dgm:forEach name="Name96" axis="ch" ptType="node" st="2" cnt="1">
                <dgm:layoutNode name="bullet4b" styleLbl="node1">
                  <dgm:alg type="sp"/>
                  <dgm:shape xmlns:r="http://schemas.openxmlformats.org/officeDocument/2006/relationships" type="ellipse" r:blip="">
                    <dgm:adjLst/>
                  </dgm:shape>
                  <dgm:presOf/>
                  <dgm:constrLst/>
                  <dgm:ruleLst/>
                </dgm:layoutNode>
                <dgm:layoutNode name="textBox4b" styleLbl="revTx">
                  <dgm:varLst>
                    <dgm:bulletEnabled val="1"/>
                  </dgm:varLst>
                  <dgm:choose name="Name97">
                    <dgm:if name="Name98" func="var" arg="dir" op="equ" val="norm">
                      <dgm:choose name="Name99">
                        <dgm:if name="Name100" axis="root des" ptType="all node" func="maxDepth" op="gt" val="1">
                          <dgm:alg type="tx">
                            <dgm:param type="parTxLTRAlign" val="l"/>
                            <dgm:param type="parTxRTLAlign" val="r"/>
                            <dgm:param type="txAnchorVert" val="t"/>
                          </dgm:alg>
                        </dgm:if>
                        <dgm:else name="Name101">
                          <dgm:alg type="tx">
                            <dgm:param type="parTxLTRAlign" val="l"/>
                            <dgm:param type="parTxRTLAlign" val="l"/>
                            <dgm:param type="txAnchorVert" val="t"/>
                          </dgm:alg>
                        </dgm:else>
                      </dgm:choose>
                    </dgm:if>
                    <dgm:else name="Name102">
                      <dgm:choose name="Name103">
                        <dgm:if name="Name104" axis="root des" ptType="all node" func="maxDepth" op="gt" val="1">
                          <dgm:alg type="tx">
                            <dgm:param type="parTxLTRAlign" val="l"/>
                            <dgm:param type="parTxRTLAlign" val="r"/>
                            <dgm:param type="txAnchorVertCh" val="b"/>
                            <dgm:param type="txAnchorVert" val="b"/>
                          </dgm:alg>
                        </dgm:if>
                        <dgm:else name="Name105">
                          <dgm:alg type="tx">
                            <dgm:param type="parTxLTRAlign" val="r"/>
                            <dgm:param type="parTxRTLAlign" val="r"/>
                            <dgm:param type="txAnchorVert" val="b"/>
                          </dgm:alg>
                        </dgm:else>
                      </dgm:choose>
                    </dgm:else>
                  </dgm:choose>
                  <dgm:shape xmlns:r="http://schemas.openxmlformats.org/officeDocument/2006/relationships" type="rect" r:blip="">
                    <dgm:adjLst/>
                  </dgm:shape>
                  <dgm:presOf axis="desOrSelf" ptType="node"/>
                  <dgm:choose name="Name106">
                    <dgm:if name="Name107" func="var" arg="dir" op="equ" val="norm">
                      <dgm:constrLst>
                        <dgm:constr type="rMarg"/>
                        <dgm:constr type="tMarg"/>
                        <dgm:constr type="bMarg"/>
                      </dgm:constrLst>
                    </dgm:if>
                    <dgm:else name="Name108">
                      <dgm:constrLst>
                        <dgm:constr type="lMarg"/>
                        <dgm:constr type="tMarg"/>
                        <dgm:constr type="bMarg"/>
                      </dgm:constrLst>
                    </dgm:else>
                  </dgm:choose>
                  <dgm:ruleLst>
                    <dgm:rule type="primFontSz" val="5" fact="NaN" max="NaN"/>
                  </dgm:ruleLst>
                </dgm:layoutNode>
              </dgm:forEach>
              <dgm:forEach name="Name109" axis="ch" ptType="node" st="3" cnt="1">
                <dgm:layoutNode name="bullet4c" styleLbl="node1">
                  <dgm:alg type="sp"/>
                  <dgm:shape xmlns:r="http://schemas.openxmlformats.org/officeDocument/2006/relationships" type="ellipse" r:blip="">
                    <dgm:adjLst/>
                  </dgm:shape>
                  <dgm:presOf/>
                  <dgm:constrLst/>
                  <dgm:ruleLst/>
                </dgm:layoutNode>
                <dgm:layoutNode name="textBox4c" styleLbl="revTx">
                  <dgm:varLst>
                    <dgm:bulletEnabled val="1"/>
                  </dgm:varLst>
                  <dgm:choose name="Name110">
                    <dgm:if name="Name111" func="var" arg="dir" op="equ" val="norm">
                      <dgm:choose name="Name112">
                        <dgm:if name="Name113" axis="root des" ptType="all node" func="maxDepth" op="gt" val="1">
                          <dgm:alg type="tx">
                            <dgm:param type="parTxLTRAlign" val="l"/>
                            <dgm:param type="parTxRTLAlign" val="r"/>
                            <dgm:param type="txAnchorVert" val="t"/>
                          </dgm:alg>
                        </dgm:if>
                        <dgm:else name="Name114">
                          <dgm:alg type="tx">
                            <dgm:param type="parTxLTRAlign" val="l"/>
                            <dgm:param type="parTxRTLAlign" val="l"/>
                            <dgm:param type="txAnchorVert" val="t"/>
                          </dgm:alg>
                        </dgm:else>
                      </dgm:choose>
                    </dgm:if>
                    <dgm:else name="Name115">
                      <dgm:choose name="Name116">
                        <dgm:if name="Name117" axis="root des" ptType="all node" func="maxDepth" op="gt" val="1">
                          <dgm:alg type="tx">
                            <dgm:param type="parTxLTRAlign" val="l"/>
                            <dgm:param type="parTxRTLAlign" val="r"/>
                            <dgm:param type="txAnchorVertCh" val="b"/>
                            <dgm:param type="txAnchorVert" val="b"/>
                          </dgm:alg>
                        </dgm:if>
                        <dgm:else name="Name118">
                          <dgm:alg type="tx">
                            <dgm:param type="parTxLTRAlign" val="r"/>
                            <dgm:param type="parTxRTLAlign" val="r"/>
                            <dgm:param type="txAnchorVert" val="b"/>
                          </dgm:alg>
                        </dgm:else>
                      </dgm:choose>
                    </dgm:else>
                  </dgm:choose>
                  <dgm:shape xmlns:r="http://schemas.openxmlformats.org/officeDocument/2006/relationships" type="rect" r:blip="">
                    <dgm:adjLst/>
                  </dgm:shape>
                  <dgm:presOf axis="desOrSelf" ptType="node"/>
                  <dgm:choose name="Name119">
                    <dgm:if name="Name120" func="var" arg="dir" op="equ" val="norm">
                      <dgm:constrLst>
                        <dgm:constr type="rMarg"/>
                        <dgm:constr type="tMarg"/>
                        <dgm:constr type="bMarg"/>
                      </dgm:constrLst>
                    </dgm:if>
                    <dgm:else name="Name121">
                      <dgm:constrLst>
                        <dgm:constr type="lMarg"/>
                        <dgm:constr type="tMarg"/>
                        <dgm:constr type="bMarg"/>
                      </dgm:constrLst>
                    </dgm:else>
                  </dgm:choose>
                  <dgm:ruleLst>
                    <dgm:rule type="primFontSz" val="5" fact="NaN" max="NaN"/>
                  </dgm:ruleLst>
                </dgm:layoutNode>
              </dgm:forEach>
              <dgm:forEach name="Name122" axis="ch" ptType="node" st="4" cnt="1">
                <dgm:layoutNode name="bullet4d" styleLbl="node1">
                  <dgm:alg type="sp"/>
                  <dgm:shape xmlns:r="http://schemas.openxmlformats.org/officeDocument/2006/relationships" type="ellipse" r:blip="">
                    <dgm:adjLst/>
                  </dgm:shape>
                  <dgm:presOf/>
                  <dgm:constrLst/>
                  <dgm:ruleLst/>
                </dgm:layoutNode>
                <dgm:layoutNode name="textBox4d" styleLbl="revTx">
                  <dgm:varLst>
                    <dgm:bulletEnabled val="1"/>
                  </dgm:varLst>
                  <dgm:choose name="Name123">
                    <dgm:if name="Name124" func="var" arg="dir" op="equ" val="norm">
                      <dgm:choose name="Name125">
                        <dgm:if name="Name126" axis="root des" ptType="all node" func="maxDepth" op="gt" val="1">
                          <dgm:alg type="tx">
                            <dgm:param type="parTxLTRAlign" val="l"/>
                            <dgm:param type="parTxRTLAlign" val="r"/>
                            <dgm:param type="txAnchorVert" val="t"/>
                          </dgm:alg>
                        </dgm:if>
                        <dgm:else name="Name127">
                          <dgm:alg type="tx">
                            <dgm:param type="parTxLTRAlign" val="l"/>
                            <dgm:param type="parTxRTLAlign" val="l"/>
                            <dgm:param type="txAnchorVert" val="t"/>
                          </dgm:alg>
                        </dgm:else>
                      </dgm:choose>
                    </dgm:if>
                    <dgm:else name="Name128">
                      <dgm:choose name="Name129">
                        <dgm:if name="Name130" axis="root des" ptType="all node" func="maxDepth" op="gt" val="1">
                          <dgm:alg type="tx">
                            <dgm:param type="parTxLTRAlign" val="l"/>
                            <dgm:param type="parTxRTLAlign" val="r"/>
                            <dgm:param type="txAnchorVertCh" val="b"/>
                            <dgm:param type="txAnchorVert" val="b"/>
                          </dgm:alg>
                        </dgm:if>
                        <dgm:else name="Name131">
                          <dgm:alg type="tx">
                            <dgm:param type="parTxLTRAlign" val="r"/>
                            <dgm:param type="parTxRTLAlign" val="r"/>
                            <dgm:param type="txAnchorVert" val="b"/>
                          </dgm:alg>
                        </dgm:else>
                      </dgm:choose>
                    </dgm:else>
                  </dgm:choose>
                  <dgm:shape xmlns:r="http://schemas.openxmlformats.org/officeDocument/2006/relationships" type="rect" r:blip="">
                    <dgm:adjLst/>
                  </dgm:shape>
                  <dgm:presOf axis="desOrSelf" ptType="node"/>
                  <dgm:choose name="Name132">
                    <dgm:if name="Name133" func="var" arg="dir" op="equ" val="norm">
                      <dgm:constrLst>
                        <dgm:constr type="rMarg"/>
                        <dgm:constr type="tMarg"/>
                        <dgm:constr type="bMarg"/>
                      </dgm:constrLst>
                    </dgm:if>
                    <dgm:else name="Name134">
                      <dgm:constrLst>
                        <dgm:constr type="lMarg"/>
                        <dgm:constr type="tMarg"/>
                        <dgm:constr type="bMarg"/>
                      </dgm:constrLst>
                    </dgm:else>
                  </dgm:choose>
                  <dgm:ruleLst>
                    <dgm:rule type="primFontSz" val="5" fact="NaN" max="NaN"/>
                  </dgm:ruleLst>
                </dgm:layoutNode>
              </dgm:forEach>
            </dgm:layoutNode>
          </dgm:if>
          <dgm:else name="Name135">
            <dgm:layoutNode name="arrowDiagram5">
              <dgm:alg type="composite">
                <dgm:param type="vertAlign" val="none"/>
                <dgm:param type="horzAlign" val="none"/>
              </dgm:alg>
              <dgm:shape xmlns:r="http://schemas.openxmlformats.org/officeDocument/2006/relationships" r:blip="">
                <dgm:adjLst/>
              </dgm:shape>
              <dgm:presOf/>
              <dgm:choose name="Name136">
                <dgm:if name="Name137" func="var" arg="dir" op="equ" val="norm">
                  <dgm:constrLst>
                    <dgm:constr type="ctrX" for="ch" forName="bullet5a" refType="w" fact="0.11"/>
                    <dgm:constr type="ctrY" for="ch" forName="bullet5a" refType="h" fact="0.762"/>
                    <dgm:constr type="w" for="ch" forName="bullet5a" refType="w" fact="0.023"/>
                    <dgm:constr type="h" for="ch" forName="bullet5a" refType="w" refFor="ch" refForName="bullet5a"/>
                    <dgm:constr type="l" for="ch" forName="textBox5a" refType="ctrX" refFor="ch" refForName="bullet5a"/>
                    <dgm:constr type="t" for="ch" forName="textBox5a" refType="ctrY" refFor="ch" refForName="bullet5a"/>
                    <dgm:constr type="w" for="ch" forName="textBox5a" refType="w" fact="0.131"/>
                    <dgm:constr type="h" for="ch" forName="textBox5a" refType="h" fact="0.238"/>
                    <dgm:constr type="userA" refType="h" refFor="ch" refForName="bullet5a" fact="0.53"/>
                    <dgm:constr type="l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l" for="ch" forName="textBox5b" refType="ctrX" refFor="ch" refForName="bullet5b"/>
                    <dgm:constr type="t" for="ch" forName="textBox5b" refType="ctrY" refFor="ch" refForName="bullet5b"/>
                    <dgm:constr type="w" for="ch" forName="textBox5b" refType="w" fact="0.166"/>
                    <dgm:constr type="h" for="ch" forName="textBox5b" refType="h" fact="0.419"/>
                    <dgm:constr type="userB" refType="h" refFor="ch" refForName="bullet5b" fact="0.53"/>
                    <dgm:constr type="l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l" for="ch" forName="textBox5c" refType="ctrX" refFor="ch" refForName="bullet5c"/>
                    <dgm:constr type="t" for="ch" forName="textBox5c" refType="ctrY" refFor="ch" refForName="bullet5c"/>
                    <dgm:constr type="w" for="ch" forName="textBox5c" refType="w" fact="0.193"/>
                    <dgm:constr type="h" for="ch" forName="textBox5c" refType="h" fact="0.562"/>
                    <dgm:constr type="userC" refType="h" refFor="ch" refForName="bullet5c" fact="0.53"/>
                    <dgm:constr type="l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l" for="ch" forName="textBox5d" refType="ctrX" refFor="ch" refForName="bullet5d"/>
                    <dgm:constr type="t" for="ch" forName="textBox5d" refType="ctrY" refFor="ch" refForName="bullet5d"/>
                    <dgm:constr type="w" for="ch" forName="textBox5d" refType="w" fact="0.2"/>
                    <dgm:constr type="h" for="ch" forName="textBox5d" refType="h" fact="0.67"/>
                    <dgm:constr type="userD" refType="h" refFor="ch" refForName="bullet5d" fact="0.53"/>
                    <dgm:constr type="l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l" for="ch" forName="textBox5e" refType="ctrX" refFor="ch" refForName="bullet5e"/>
                    <dgm:constr type="t" for="ch" forName="textBox5e" refType="ctrY" refFor="ch" refForName="bullet5e"/>
                    <dgm:constr type="w" for="ch" forName="textBox5e" refType="w" fact="0.2"/>
                    <dgm:constr type="h" for="ch" forName="textBox5e" refType="h" fact="0.736"/>
                    <dgm:constr type="userE" refType="h" refFor="ch" refForName="bullet5e" fact="0.53"/>
                    <dgm:constr type="lMarg" for="ch" forName="textBox5e" refType="userE" fact="2.834"/>
                    <dgm:constr type="primFontSz" for="ch" ptType="node" op="equ" val="65"/>
                  </dgm:constrLst>
                </dgm:if>
                <dgm:else name="Name138">
                  <dgm:constrLst>
                    <dgm:constr type="ctrX" for="ch" forName="bullet5a" refType="w" fact="0.11"/>
                    <dgm:constr type="ctrY" for="ch" forName="bullet5a" refType="h" fact="0.762"/>
                    <dgm:constr type="w" for="ch" forName="bullet5a" refType="w" fact="0.023"/>
                    <dgm:constr type="h" for="ch" forName="bullet5a" refType="w" refFor="ch" refForName="bullet5a"/>
                    <dgm:constr type="r" for="ch" forName="textBox5a" refType="ctrX" refFor="ch" refForName="bullet5a"/>
                    <dgm:constr type="b" for="ch" forName="textBox5a" refType="ctrY" refFor="ch" refForName="bullet5a"/>
                    <dgm:constr type="w" for="ch" forName="textBox5a" refType="w" fact="0.11"/>
                    <dgm:constr type="h" for="ch" forName="textBox5a" refType="h" fact="0.762"/>
                    <dgm:constr type="userA" refType="h" refFor="ch" refForName="bullet5a" fact="0.53"/>
                    <dgm:constr type="r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r" for="ch" forName="textBox5b" refType="ctrX" refFor="ch" refForName="bullet5b"/>
                    <dgm:constr type="b" for="ch" forName="textBox5b" refType="ctrY" refFor="ch" refForName="bullet5b"/>
                    <dgm:constr type="w" for="ch" forName="textBox5b" refType="w" fact="0.131"/>
                    <dgm:constr type="h" for="ch" forName="textBox5b" refType="h" fact="0.581"/>
                    <dgm:constr type="userB" refType="h" refFor="ch" refForName="bullet5b" fact="0.53"/>
                    <dgm:constr type="r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r" for="ch" forName="textBox5c" refType="ctrX" refFor="ch" refForName="bullet5c"/>
                    <dgm:constr type="b" for="ch" forName="textBox5c" refType="ctrY" refFor="ch" refForName="bullet5c"/>
                    <dgm:constr type="w" for="ch" forName="textBox5c" refType="w" fact="0.166"/>
                    <dgm:constr type="h" for="ch" forName="textBox5c" refType="h" fact="0.438"/>
                    <dgm:constr type="userC" refType="h" refFor="ch" refForName="bullet5c" fact="0.53"/>
                    <dgm:constr type="r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r" for="ch" forName="textBox5d" refType="ctrX" refFor="ch" refForName="bullet5d"/>
                    <dgm:constr type="b" for="ch" forName="textBox5d" refType="ctrY" refFor="ch" refForName="bullet5d"/>
                    <dgm:constr type="w" for="ch" forName="textBox5d" refType="w" fact="0.193"/>
                    <dgm:constr type="h" for="ch" forName="textBox5d" refType="h" fact="0.33"/>
                    <dgm:constr type="userD" refType="h" refFor="ch" refForName="bullet5d" fact="0.53"/>
                    <dgm:constr type="r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r" for="ch" forName="textBox5e" refType="ctrX" refFor="ch" refForName="bullet5e"/>
                    <dgm:constr type="b" for="ch" forName="textBox5e" refType="ctrY" refFor="ch" refForName="bullet5e"/>
                    <dgm:constr type="w" for="ch" forName="textBox5e" refType="w" fact="0.2"/>
                    <dgm:constr type="h" for="ch" forName="textBox5e" refType="h" fact="0.264"/>
                    <dgm:constr type="userE" refType="h" refFor="ch" refForName="bullet5e" fact="0.53"/>
                    <dgm:constr type="rMarg" for="ch" forName="textBox5e" refType="userE" fact="2.834"/>
                    <dgm:constr type="primFontSz" for="ch" ptType="node" op="equ" val="65"/>
                  </dgm:constrLst>
                </dgm:else>
              </dgm:choose>
              <dgm:ruleLst/>
              <dgm:forEach name="Name139" axis="ch" ptType="node" cnt="1">
                <dgm:layoutNode name="bullet5a" styleLbl="node1">
                  <dgm:alg type="sp"/>
                  <dgm:shape xmlns:r="http://schemas.openxmlformats.org/officeDocument/2006/relationships" type="ellipse" r:blip="">
                    <dgm:adjLst/>
                  </dgm:shape>
                  <dgm:presOf/>
                  <dgm:constrLst/>
                  <dgm:ruleLst/>
                </dgm:layoutNode>
                <dgm:layoutNode name="textBox5a" styleLbl="revTx">
                  <dgm:varLst>
                    <dgm:bulletEnabled val="1"/>
                  </dgm:varLst>
                  <dgm:choose name="Name140">
                    <dgm:if name="Name141" func="var" arg="dir" op="equ" val="norm">
                      <dgm:choose name="Name142">
                        <dgm:if name="Name143" axis="root des" ptType="all node" func="maxDepth" op="gt" val="1">
                          <dgm:alg type="tx">
                            <dgm:param type="parTxLTRAlign" val="l"/>
                            <dgm:param type="parTxRTLAlign" val="r"/>
                            <dgm:param type="txAnchorVert" val="t"/>
                          </dgm:alg>
                        </dgm:if>
                        <dgm:else name="Name144">
                          <dgm:alg type="tx">
                            <dgm:param type="parTxLTRAlign" val="l"/>
                            <dgm:param type="parTxRTLAlign" val="l"/>
                            <dgm:param type="txAnchorVert" val="t"/>
                          </dgm:alg>
                        </dgm:else>
                      </dgm:choose>
                    </dgm:if>
                    <dgm:else name="Name145">
                      <dgm:choose name="Name146">
                        <dgm:if name="Name147" axis="root des" ptType="all node" func="maxDepth" op="gt" val="1">
                          <dgm:alg type="tx">
                            <dgm:param type="parTxLTRAlign" val="l"/>
                            <dgm:param type="parTxRTLAlign" val="r"/>
                            <dgm:param type="txAnchorVertCh" val="b"/>
                            <dgm:param type="txAnchorVert" val="b"/>
                          </dgm:alg>
                        </dgm:if>
                        <dgm:else name="Name148">
                          <dgm:alg type="tx">
                            <dgm:param type="parTxLTRAlign" val="r"/>
                            <dgm:param type="parTxRTLAlign" val="r"/>
                            <dgm:param type="txAnchorVert" val="b"/>
                          </dgm:alg>
                        </dgm:else>
                      </dgm:choose>
                    </dgm:else>
                  </dgm:choose>
                  <dgm:shape xmlns:r="http://schemas.openxmlformats.org/officeDocument/2006/relationships" type="rect" r:blip="">
                    <dgm:adjLst/>
                  </dgm:shape>
                  <dgm:presOf axis="desOrSelf" ptType="node"/>
                  <dgm:choose name="Name149">
                    <dgm:if name="Name150" func="var" arg="dir" op="equ" val="norm">
                      <dgm:constrLst>
                        <dgm:constr type="rMarg"/>
                        <dgm:constr type="tMarg"/>
                        <dgm:constr type="bMarg"/>
                      </dgm:constrLst>
                    </dgm:if>
                    <dgm:else name="Name151">
                      <dgm:constrLst>
                        <dgm:constr type="lMarg"/>
                        <dgm:constr type="tMarg"/>
                        <dgm:constr type="bMarg"/>
                      </dgm:constrLst>
                    </dgm:else>
                  </dgm:choose>
                  <dgm:ruleLst>
                    <dgm:rule type="primFontSz" val="5" fact="NaN" max="NaN"/>
                  </dgm:ruleLst>
                </dgm:layoutNode>
              </dgm:forEach>
              <dgm:forEach name="Name152" axis="ch" ptType="node" st="2" cnt="1">
                <dgm:layoutNode name="bullet5b" styleLbl="node1">
                  <dgm:alg type="sp"/>
                  <dgm:shape xmlns:r="http://schemas.openxmlformats.org/officeDocument/2006/relationships" type="ellipse" r:blip="">
                    <dgm:adjLst/>
                  </dgm:shape>
                  <dgm:presOf/>
                  <dgm:constrLst/>
                  <dgm:ruleLst/>
                </dgm:layoutNode>
                <dgm:layoutNode name="textBox5b" styleLbl="revTx">
                  <dgm:varLst>
                    <dgm:bulletEnabled val="1"/>
                  </dgm:varLst>
                  <dgm:choose name="Name153">
                    <dgm:if name="Name154" func="var" arg="dir" op="equ" val="norm">
                      <dgm:choose name="Name155">
                        <dgm:if name="Name156" axis="root des" ptType="all node" func="maxDepth" op="gt" val="1">
                          <dgm:alg type="tx">
                            <dgm:param type="parTxLTRAlign" val="l"/>
                            <dgm:param type="parTxRTLAlign" val="r"/>
                            <dgm:param type="txAnchorVert" val="t"/>
                          </dgm:alg>
                        </dgm:if>
                        <dgm:else name="Name157">
                          <dgm:alg type="tx">
                            <dgm:param type="parTxLTRAlign" val="l"/>
                            <dgm:param type="parTxRTLAlign" val="l"/>
                            <dgm:param type="txAnchorVert" val="t"/>
                          </dgm:alg>
                        </dgm:else>
                      </dgm:choose>
                    </dgm:if>
                    <dgm:else name="Name158">
                      <dgm:choose name="Name159">
                        <dgm:if name="Name160" axis="root des" ptType="all node" func="maxDepth" op="gt" val="1">
                          <dgm:alg type="tx">
                            <dgm:param type="parTxLTRAlign" val="l"/>
                            <dgm:param type="parTxRTLAlign" val="r"/>
                            <dgm:param type="txAnchorVertCh" val="b"/>
                            <dgm:param type="txAnchorVert" val="b"/>
                          </dgm:alg>
                        </dgm:if>
                        <dgm:else name="Name161">
                          <dgm:alg type="tx">
                            <dgm:param type="parTxLTRAlign" val="r"/>
                            <dgm:param type="parTxRTLAlign" val="r"/>
                            <dgm:param type="txAnchorVert" val="b"/>
                          </dgm:alg>
                        </dgm:else>
                      </dgm:choose>
                    </dgm:else>
                  </dgm:choose>
                  <dgm:shape xmlns:r="http://schemas.openxmlformats.org/officeDocument/2006/relationships" type="rect" r:blip="">
                    <dgm:adjLst/>
                  </dgm:shape>
                  <dgm:presOf axis="desOrSelf" ptType="node"/>
                  <dgm:choose name="Name162">
                    <dgm:if name="Name163" func="var" arg="dir" op="equ" val="norm">
                      <dgm:constrLst>
                        <dgm:constr type="rMarg"/>
                        <dgm:constr type="tMarg"/>
                        <dgm:constr type="bMarg"/>
                      </dgm:constrLst>
                    </dgm:if>
                    <dgm:else name="Name164">
                      <dgm:constrLst>
                        <dgm:constr type="lMarg"/>
                        <dgm:constr type="tMarg"/>
                        <dgm:constr type="bMarg"/>
                      </dgm:constrLst>
                    </dgm:else>
                  </dgm:choose>
                  <dgm:ruleLst>
                    <dgm:rule type="primFontSz" val="5" fact="NaN" max="NaN"/>
                  </dgm:ruleLst>
                </dgm:layoutNode>
              </dgm:forEach>
              <dgm:forEach name="Name165" axis="ch" ptType="node" st="3" cnt="1">
                <dgm:layoutNode name="bullet5c" styleLbl="node1">
                  <dgm:alg type="sp"/>
                  <dgm:shape xmlns:r="http://schemas.openxmlformats.org/officeDocument/2006/relationships" type="ellipse" r:blip="">
                    <dgm:adjLst/>
                  </dgm:shape>
                  <dgm:presOf/>
                  <dgm:constrLst/>
                  <dgm:ruleLst/>
                </dgm:layoutNode>
                <dgm:layoutNode name="textBox5c" styleLbl="revTx">
                  <dgm:varLst>
                    <dgm:bulletEnabled val="1"/>
                  </dgm:varLst>
                  <dgm:choose name="Name166">
                    <dgm:if name="Name167" func="var" arg="dir" op="equ" val="norm">
                      <dgm:choose name="Name168">
                        <dgm:if name="Name169" axis="root des" ptType="all node" func="maxDepth" op="gt" val="1">
                          <dgm:alg type="tx">
                            <dgm:param type="parTxLTRAlign" val="l"/>
                            <dgm:param type="parTxRTLAlign" val="r"/>
                            <dgm:param type="txAnchorVert" val="t"/>
                          </dgm:alg>
                        </dgm:if>
                        <dgm:else name="Name170">
                          <dgm:alg type="tx">
                            <dgm:param type="parTxLTRAlign" val="l"/>
                            <dgm:param type="parTxRTLAlign" val="l"/>
                            <dgm:param type="txAnchorVert" val="t"/>
                          </dgm:alg>
                        </dgm:else>
                      </dgm:choose>
                    </dgm:if>
                    <dgm:else name="Name171">
                      <dgm:choose name="Name172">
                        <dgm:if name="Name173" axis="root des" ptType="all node" func="maxDepth" op="gt" val="1">
                          <dgm:alg type="tx">
                            <dgm:param type="parTxLTRAlign" val="l"/>
                            <dgm:param type="parTxRTLAlign" val="r"/>
                            <dgm:param type="txAnchorVertCh" val="b"/>
                            <dgm:param type="txAnchorVert" val="b"/>
                          </dgm:alg>
                        </dgm:if>
                        <dgm:else name="Name174">
                          <dgm:alg type="tx">
                            <dgm:param type="parTxLTRAlign" val="r"/>
                            <dgm:param type="parTxRTLAlign" val="r"/>
                            <dgm:param type="txAnchorVert" val="b"/>
                          </dgm:alg>
                        </dgm:else>
                      </dgm:choose>
                    </dgm:else>
                  </dgm:choose>
                  <dgm:shape xmlns:r="http://schemas.openxmlformats.org/officeDocument/2006/relationships" type="rect" r:blip="">
                    <dgm:adjLst/>
                  </dgm:shape>
                  <dgm:presOf axis="desOrSelf" ptType="node"/>
                  <dgm:choose name="Name175">
                    <dgm:if name="Name176" func="var" arg="dir" op="equ" val="norm">
                      <dgm:constrLst>
                        <dgm:constr type="rMarg"/>
                        <dgm:constr type="tMarg"/>
                        <dgm:constr type="bMarg"/>
                      </dgm:constrLst>
                    </dgm:if>
                    <dgm:else name="Name177">
                      <dgm:constrLst>
                        <dgm:constr type="lMarg"/>
                        <dgm:constr type="tMarg"/>
                        <dgm:constr type="bMarg"/>
                      </dgm:constrLst>
                    </dgm:else>
                  </dgm:choose>
                  <dgm:ruleLst>
                    <dgm:rule type="primFontSz" val="5" fact="NaN" max="NaN"/>
                  </dgm:ruleLst>
                </dgm:layoutNode>
              </dgm:forEach>
              <dgm:forEach name="Name178" axis="ch" ptType="node" st="4" cnt="1">
                <dgm:layoutNode name="bullet5d" styleLbl="node1">
                  <dgm:alg type="sp"/>
                  <dgm:shape xmlns:r="http://schemas.openxmlformats.org/officeDocument/2006/relationships" type="ellipse" r:blip="">
                    <dgm:adjLst/>
                  </dgm:shape>
                  <dgm:presOf/>
                  <dgm:constrLst/>
                  <dgm:ruleLst/>
                </dgm:layoutNode>
                <dgm:layoutNode name="textBox5d" styleLbl="revTx">
                  <dgm:varLst>
                    <dgm:bulletEnabled val="1"/>
                  </dgm:varLst>
                  <dgm:choose name="Name179">
                    <dgm:if name="Name180" func="var" arg="dir" op="equ" val="norm">
                      <dgm:choose name="Name181">
                        <dgm:if name="Name182" axis="root des" ptType="all node" func="maxDepth" op="gt" val="1">
                          <dgm:alg type="tx">
                            <dgm:param type="parTxLTRAlign" val="l"/>
                            <dgm:param type="parTxRTLAlign" val="r"/>
                            <dgm:param type="txAnchorVert" val="t"/>
                          </dgm:alg>
                        </dgm:if>
                        <dgm:else name="Name183">
                          <dgm:alg type="tx">
                            <dgm:param type="parTxLTRAlign" val="l"/>
                            <dgm:param type="parTxRTLAlign" val="l"/>
                            <dgm:param type="txAnchorVert" val="t"/>
                          </dgm:alg>
                        </dgm:else>
                      </dgm:choose>
                    </dgm:if>
                    <dgm:else name="Name184">
                      <dgm:choose name="Name185">
                        <dgm:if name="Name186" axis="root des" ptType="all node" func="maxDepth" op="gt" val="1">
                          <dgm:alg type="tx">
                            <dgm:param type="parTxLTRAlign" val="l"/>
                            <dgm:param type="parTxRTLAlign" val="r"/>
                            <dgm:param type="txAnchorVertCh" val="b"/>
                            <dgm:param type="txAnchorVert" val="b"/>
                          </dgm:alg>
                        </dgm:if>
                        <dgm:else name="Name187">
                          <dgm:alg type="tx">
                            <dgm:param type="parTxLTRAlign" val="r"/>
                            <dgm:param type="parTxRTLAlign" val="r"/>
                            <dgm:param type="txAnchorVert" val="b"/>
                          </dgm:alg>
                        </dgm:else>
                      </dgm:choose>
                    </dgm:else>
                  </dgm:choose>
                  <dgm:shape xmlns:r="http://schemas.openxmlformats.org/officeDocument/2006/relationships" type="rect" r:blip="">
                    <dgm:adjLst/>
                  </dgm:shape>
                  <dgm:presOf axis="desOrSelf" ptType="node"/>
                  <dgm:choose name="Name188">
                    <dgm:if name="Name189" func="var" arg="dir" op="equ" val="norm">
                      <dgm:constrLst>
                        <dgm:constr type="rMarg"/>
                        <dgm:constr type="tMarg"/>
                        <dgm:constr type="bMarg"/>
                      </dgm:constrLst>
                    </dgm:if>
                    <dgm:else name="Name190">
                      <dgm:constrLst>
                        <dgm:constr type="lMarg"/>
                        <dgm:constr type="tMarg"/>
                        <dgm:constr type="bMarg"/>
                      </dgm:constrLst>
                    </dgm:else>
                  </dgm:choose>
                  <dgm:ruleLst>
                    <dgm:rule type="primFontSz" val="5" fact="NaN" max="NaN"/>
                  </dgm:ruleLst>
                </dgm:layoutNode>
              </dgm:forEach>
              <dgm:forEach name="Name191" axis="ch" ptType="node" st="5" cnt="1">
                <dgm:layoutNode name="bullet5e" styleLbl="node1">
                  <dgm:alg type="sp"/>
                  <dgm:shape xmlns:r="http://schemas.openxmlformats.org/officeDocument/2006/relationships" type="ellipse" r:blip="">
                    <dgm:adjLst/>
                  </dgm:shape>
                  <dgm:presOf/>
                  <dgm:constrLst/>
                  <dgm:ruleLst/>
                </dgm:layoutNode>
                <dgm:layoutNode name="textBox5e" styleLbl="revTx">
                  <dgm:varLst>
                    <dgm:bulletEnabled val="1"/>
                  </dgm:varLst>
                  <dgm:choose name="Name192">
                    <dgm:if name="Name193" func="var" arg="dir" op="equ" val="norm">
                      <dgm:choose name="Name194">
                        <dgm:if name="Name195" axis="root des" ptType="all node" func="maxDepth" op="gt" val="1">
                          <dgm:alg type="tx">
                            <dgm:param type="parTxLTRAlign" val="l"/>
                            <dgm:param type="parTxRTLAlign" val="r"/>
                            <dgm:param type="txAnchorVert" val="t"/>
                          </dgm:alg>
                        </dgm:if>
                        <dgm:else name="Name196">
                          <dgm:alg type="tx">
                            <dgm:param type="parTxLTRAlign" val="l"/>
                            <dgm:param type="parTxRTLAlign" val="l"/>
                            <dgm:param type="txAnchorVert" val="t"/>
                          </dgm:alg>
                        </dgm:else>
                      </dgm:choose>
                    </dgm:if>
                    <dgm:else name="Name197">
                      <dgm:choose name="Name198">
                        <dgm:if name="Name199" axis="root des" ptType="all node" func="maxDepth" op="gt" val="1">
                          <dgm:alg type="tx">
                            <dgm:param type="parTxLTRAlign" val="l"/>
                            <dgm:param type="parTxRTLAlign" val="r"/>
                            <dgm:param type="txAnchorVertCh" val="b"/>
                            <dgm:param type="txAnchorVert" val="b"/>
                          </dgm:alg>
                        </dgm:if>
                        <dgm:else name="Name200">
                          <dgm:alg type="tx">
                            <dgm:param type="parTxLTRAlign" val="r"/>
                            <dgm:param type="parTxRTLAlign" val="r"/>
                            <dgm:param type="txAnchorVert" val="b"/>
                          </dgm:alg>
                        </dgm:else>
                      </dgm:choose>
                    </dgm:else>
                  </dgm:choose>
                  <dgm:shape xmlns:r="http://schemas.openxmlformats.org/officeDocument/2006/relationships" type="rect" r:blip="">
                    <dgm:adjLst/>
                  </dgm:shape>
                  <dgm:presOf axis="desOrSelf" ptType="node"/>
                  <dgm:choose name="Name201">
                    <dgm:if name="Name202" func="var" arg="dir" op="equ" val="norm">
                      <dgm:constrLst>
                        <dgm:constr type="rMarg"/>
                        <dgm:constr type="tMarg"/>
                        <dgm:constr type="bMarg"/>
                      </dgm:constrLst>
                    </dgm:if>
                    <dgm:else name="Name203">
                      <dgm:constrLst>
                        <dgm:constr type="lMarg"/>
                        <dgm:constr type="tMarg"/>
                        <dgm:constr type="bMarg"/>
                      </dgm:constrLst>
                    </dgm:else>
                  </dgm:choose>
                  <dgm:ruleLst>
                    <dgm:rule type="primFontSz" val="5" fact="NaN" max="NaN"/>
                  </dgm:ruleLst>
                </dgm:layoutNode>
              </dgm:forEach>
            </dgm:layoutNode>
          </dgm:else>
        </dgm:choose>
      </dgm:if>
      <dgm:else name="Name204"/>
    </dgm:choose>
  </dgm:layoutNode>
</dgm:layoutDef>
</file>

<file path=ppt/diagrams/layout3.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type="rightArrow" r:blip="" rot="180"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linDir" val="fromT"/>
              <dgm:param type="chAlign" val="l"/>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srcNode" val="rootConnector"/>
                        <dgm:param type="dim" val="1D"/>
                        <dgm:param type="endSty" val="noArr"/>
                        <dgm:param type="connRout" val="bend"/>
                        <dgm:param type="begPts" val="bCtr"/>
                        <dgm:param type="endPts" val="midL"/>
                      </dgm:alg>
                    </dgm:if>
                    <dgm:else name="Name16">
                      <dgm:alg type="conn">
                        <dgm:param type="srcNode" val="rootConnector"/>
                        <dgm:param type="dim" val="1D"/>
                        <dgm:param type="endSty" val="noArr"/>
                        <dgm:param type="connRout" val="bend"/>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bkpt" val="fixed"/>
          <dgm:param type="bkPtFixedVal" val="1"/>
          <dgm:param type="off" val="off"/>
          <dgm:param type="grDir" val="bL"/>
          <dgm:param type="flowDir" val="row"/>
        </dgm:alg>
      </dgm:if>
      <dgm:else name="Name2">
        <dgm:alg type="snake">
          <dgm:param type="bkpt" val="fixed"/>
          <dgm:param type="bkPtFixedVal" val="1"/>
          <dgm:param type="off" val="off"/>
          <dgm:param type="grDir" val="bR"/>
          <dgm:param type="flowDir" val="row"/>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type="corner" r:blip="" rot="90">
                <dgm:adjLst>
                  <dgm:adj idx="1" val="0.1612"/>
                  <dgm:adj idx="2" val="0.1611"/>
                </dgm:adjLst>
              </dgm:shape>
            </dgm:if>
            <dgm:else name="Name8">
              <dgm:shape xmlns:r="http://schemas.openxmlformats.org/officeDocument/2006/relationships" type="corner" r:blip="" rot="180">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type="triangle" r:blip="" rot="90">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type="chevron" r:blip="" rot="90">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type="round2SameRect" r:blip="" rot="90">
                <dgm:adjLst/>
              </dgm:shape>
            </dgm:if>
            <dgm:else name="Name6">
              <dgm:alg type="tx">
                <dgm:param type="stBulletLvl" val="1"/>
                <dgm:param type="txAnchorVertCh" val="mid"/>
              </dgm:alg>
              <dgm:shape xmlns:r="http://schemas.openxmlformats.org/officeDocument/2006/relationships" type="round2SameRect" r:blip="" rot="-90">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vertAlign" val="mid"/>
      <dgm:param type="horzAlign" val="ctr"/>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5659" cy="496332"/>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50443" y="0"/>
            <a:ext cx="2945659" cy="496332"/>
          </a:xfrm>
          <a:prstGeom prst="rect">
            <a:avLst/>
          </a:prstGeom>
        </p:spPr>
        <p:txBody>
          <a:bodyPr vert="horz" lIns="91440" tIns="45720" rIns="91440" bIns="45720" rtlCol="0"/>
          <a:lstStyle>
            <a:lvl1pPr algn="r">
              <a:defRPr sz="1200"/>
            </a:lvl1pPr>
          </a:lstStyle>
          <a:p>
            <a:fld id="{DF3FB026-CA05-4441-90E6-069040F533D3}"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90488" y="744538"/>
            <a:ext cx="6616700" cy="3722687"/>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79768" y="4715153"/>
            <a:ext cx="5438140" cy="4466987"/>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9428583"/>
            <a:ext cx="2945659" cy="496332"/>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50443" y="9428583"/>
            <a:ext cx="2945659" cy="496332"/>
          </a:xfrm>
          <a:prstGeom prst="rect">
            <a:avLst/>
          </a:prstGeom>
        </p:spPr>
        <p:txBody>
          <a:bodyPr vert="horz" lIns="91440" tIns="45720" rIns="91440" bIns="45720" rtlCol="0" anchor="b"/>
          <a:lstStyle>
            <a:lvl1pPr algn="r">
              <a:defRPr sz="1200"/>
            </a:lvl1pPr>
          </a:lstStyle>
          <a:p>
            <a:fld id="{C5D2878E-C54F-449B-B332-B8A9B14777D0}"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5D2878E-C54F-449B-B332-B8A9B14777D0}"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1978</a:t>
            </a:r>
            <a:r>
              <a:rPr lang="zh-CN" altLang="en-US" dirty="0" smtClean="0"/>
              <a:t>年中国经济总量居世界第</a:t>
            </a:r>
            <a:r>
              <a:rPr lang="en-US" altLang="zh-CN" dirty="0" smtClean="0"/>
              <a:t>11</a:t>
            </a:r>
            <a:r>
              <a:rPr lang="zh-CN" altLang="en-US" dirty="0" smtClean="0"/>
              <a:t>位；</a:t>
            </a:r>
            <a:r>
              <a:rPr lang="en-US" altLang="zh-CN" dirty="0" smtClean="0"/>
              <a:t>2017</a:t>
            </a:r>
            <a:r>
              <a:rPr lang="zh-CN" altLang="en-US" dirty="0" smtClean="0"/>
              <a:t>年中国国内生产总值占世界经济总量</a:t>
            </a:r>
            <a:r>
              <a:rPr lang="en-US" altLang="zh-CN" dirty="0" smtClean="0"/>
              <a:t>15%</a:t>
            </a:r>
            <a:r>
              <a:rPr lang="zh-CN" altLang="en-US" dirty="0" smtClean="0"/>
              <a:t>左右。目前中国对世界经济增长贡献率已到</a:t>
            </a:r>
            <a:r>
              <a:rPr lang="en-US" altLang="zh-CN" dirty="0" smtClean="0"/>
              <a:t>30%</a:t>
            </a:r>
            <a:r>
              <a:rPr lang="zh-CN" altLang="en-US" dirty="0" smtClean="0"/>
              <a:t>。中国经济对世界经济的作用越来越大，正在成为世界经济的稳定之锚。</a:t>
            </a:r>
            <a:endParaRPr lang="zh-CN" altLang="en-US" dirty="0"/>
          </a:p>
        </p:txBody>
      </p:sp>
      <p:sp>
        <p:nvSpPr>
          <p:cNvPr id="4" name="灯片编号占位符 3"/>
          <p:cNvSpPr>
            <a:spLocks noGrp="1"/>
          </p:cNvSpPr>
          <p:nvPr>
            <p:ph type="sldNum" sz="quarter" idx="10"/>
          </p:nvPr>
        </p:nvSpPr>
        <p:spPr/>
        <p:txBody>
          <a:bodyPr/>
          <a:lstStyle/>
          <a:p>
            <a:fld id="{C5D2878E-C54F-449B-B332-B8A9B14777D0}"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smtClean="0"/>
              <a:t> GNI per capita </a:t>
            </a:r>
            <a:r>
              <a:rPr lang="zh-CN" dirty="0" smtClean="0"/>
              <a:t>人均国民</a:t>
            </a:r>
            <a:r>
              <a:rPr lang="zh-CN" dirty="0" smtClean="0"/>
              <a:t>收入</a:t>
            </a:r>
            <a:endParaRPr lang="zh-CN" dirty="0" smtClean="0"/>
          </a:p>
        </p:txBody>
      </p:sp>
      <p:sp>
        <p:nvSpPr>
          <p:cNvPr id="4" name="灯片编号占位符 3"/>
          <p:cNvSpPr>
            <a:spLocks noGrp="1"/>
          </p:cNvSpPr>
          <p:nvPr>
            <p:ph type="sldNum" sz="quarter" idx="10"/>
          </p:nvPr>
        </p:nvSpPr>
        <p:spPr/>
        <p:txBody>
          <a:bodyPr/>
          <a:lstStyle/>
          <a:p>
            <a:fld id="{C5D2878E-C54F-449B-B332-B8A9B14777D0}"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5D2878E-C54F-449B-B332-B8A9B14777D0}"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彰显经济实力水平的提高</a:t>
            </a:r>
            <a:endParaRPr lang="zh-CN" altLang="en-US" dirty="0"/>
          </a:p>
        </p:txBody>
      </p:sp>
      <p:sp>
        <p:nvSpPr>
          <p:cNvPr id="4" name="灯片编号占位符 3"/>
          <p:cNvSpPr>
            <a:spLocks noGrp="1"/>
          </p:cNvSpPr>
          <p:nvPr>
            <p:ph type="sldNum" sz="quarter" idx="10"/>
          </p:nvPr>
        </p:nvSpPr>
        <p:spPr/>
        <p:txBody>
          <a:bodyPr/>
          <a:lstStyle/>
          <a:p>
            <a:fld id="{C5D2878E-C54F-449B-B332-B8A9B14777D0}"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5D2878E-C54F-449B-B332-B8A9B14777D0}"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第一、中国成功实现了从高度集中的计划经济体制向充满活力的社会主义市场经济体制的伟大历史转变；</a:t>
            </a:r>
            <a:endParaRPr lang="en-US" altLang="zh-CN" dirty="0" smtClean="0"/>
          </a:p>
          <a:p>
            <a:r>
              <a:rPr lang="zh-CN" altLang="en-US" dirty="0" smtClean="0"/>
              <a:t>第二、中国成功</a:t>
            </a:r>
            <a:r>
              <a:rPr lang="zh-CN" altLang="en-US" baseline="0" dirty="0" smtClean="0"/>
              <a:t>实现了从封闭半封闭经济向全方位开放型经济的伟大历史转变，中国成为世界经济的重要组成部分。中国发展离不开世界、世界发展也离不开中国。中国经济连年增长，成为近几年拉动世界经济的第一动力。</a:t>
            </a:r>
            <a:endParaRPr lang="en-US" altLang="zh-CN" baseline="0" dirty="0" smtClean="0"/>
          </a:p>
          <a:p>
            <a:r>
              <a:rPr lang="zh-CN" altLang="en-US" baseline="0" dirty="0" smtClean="0"/>
              <a:t>第三、中国成功实现了从经济弱国向经济大国的伟大历史转变，经济实力和综合国力显著增强。</a:t>
            </a:r>
            <a:endParaRPr lang="zh-CN" altLang="en-US" dirty="0"/>
          </a:p>
        </p:txBody>
      </p:sp>
      <p:sp>
        <p:nvSpPr>
          <p:cNvPr id="4" name="灯片编号占位符 3"/>
          <p:cNvSpPr>
            <a:spLocks noGrp="1"/>
          </p:cNvSpPr>
          <p:nvPr>
            <p:ph type="sldNum" sz="quarter" idx="10"/>
          </p:nvPr>
        </p:nvSpPr>
        <p:spPr/>
        <p:txBody>
          <a:bodyPr/>
          <a:lstStyle/>
          <a:p>
            <a:fld id="{C5D2878E-C54F-449B-B332-B8A9B14777D0}"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5D2878E-C54F-449B-B332-B8A9B14777D0}"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5D2878E-C54F-449B-B332-B8A9B14777D0}"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中国共产党十一届三中全会作出把党和国家工作重点转移到社会主义现代化建设上来、以经济工作建设为中性，实行改革开放的历史性决策。开启了中国新的发展新时期。</a:t>
            </a:r>
            <a:endParaRPr lang="en-US" altLang="zh-CN" dirty="0" smtClean="0"/>
          </a:p>
          <a:p>
            <a:r>
              <a:rPr lang="zh-CN" altLang="en-US" dirty="0" smtClean="0"/>
              <a:t>调整经济政策、</a:t>
            </a:r>
            <a:r>
              <a:rPr lang="zh-CN" altLang="en-US" b="1" dirty="0" smtClean="0">
                <a:solidFill>
                  <a:srgbClr val="C00000"/>
                </a:solidFill>
              </a:rPr>
              <a:t>农村改革率先取得突破</a:t>
            </a:r>
            <a:r>
              <a:rPr lang="zh-CN" altLang="en-US" dirty="0" smtClean="0"/>
              <a:t>（包工到组、包产到户、农村生产责任制、家庭联产承包责任制）、</a:t>
            </a:r>
            <a:r>
              <a:rPr lang="zh-CN" altLang="en-US" b="1" dirty="0" smtClean="0">
                <a:solidFill>
                  <a:srgbClr val="C00000"/>
                </a:solidFill>
              </a:rPr>
              <a:t>城市经济体制改革初步展开</a:t>
            </a:r>
            <a:r>
              <a:rPr lang="zh-CN" altLang="en-US" dirty="0" smtClean="0"/>
              <a:t>（扩大企业自主权、增强企业活力、按劳分配、划分中央和地方的管理权限等等）、对外开放和兴办经济特区（深圳、中外合资）</a:t>
            </a:r>
            <a:endParaRPr lang="zh-CN" altLang="en-US" dirty="0"/>
          </a:p>
        </p:txBody>
      </p:sp>
      <p:sp>
        <p:nvSpPr>
          <p:cNvPr id="4" name="灯片编号占位符 3"/>
          <p:cNvSpPr>
            <a:spLocks noGrp="1"/>
          </p:cNvSpPr>
          <p:nvPr>
            <p:ph type="sldNum" sz="quarter" idx="10"/>
          </p:nvPr>
        </p:nvSpPr>
        <p:spPr/>
        <p:txBody>
          <a:bodyPr/>
          <a:lstStyle/>
          <a:p>
            <a:fld id="{C5D2878E-C54F-449B-B332-B8A9B14777D0}"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5D2878E-C54F-449B-B332-B8A9B14777D0}"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改革开放</a:t>
            </a:r>
            <a:r>
              <a:rPr lang="en-US" altLang="zh-CN" dirty="0" smtClean="0"/>
              <a:t>40</a:t>
            </a:r>
            <a:r>
              <a:rPr lang="zh-CN" altLang="en-US" dirty="0" smtClean="0"/>
              <a:t>年</a:t>
            </a:r>
            <a:r>
              <a:rPr lang="zh-CN" altLang="en-US" baseline="0" dirty="0" smtClean="0"/>
              <a:t> </a:t>
            </a:r>
            <a:endParaRPr lang="zh-CN" altLang="en-US" dirty="0"/>
          </a:p>
        </p:txBody>
      </p:sp>
      <p:sp>
        <p:nvSpPr>
          <p:cNvPr id="4" name="灯片编号占位符 3"/>
          <p:cNvSpPr>
            <a:spLocks noGrp="1"/>
          </p:cNvSpPr>
          <p:nvPr>
            <p:ph type="sldNum" sz="quarter" idx="10"/>
          </p:nvPr>
        </p:nvSpPr>
        <p:spPr/>
        <p:txBody>
          <a:bodyPr/>
          <a:lstStyle/>
          <a:p>
            <a:fld id="{C5D2878E-C54F-449B-B332-B8A9B14777D0}"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第一阶段改革成果极大地鼓舞了中国人民的改革信心和热情、</a:t>
            </a:r>
            <a:r>
              <a:rPr lang="en-US" altLang="zh-CN" dirty="0" smtClean="0"/>
              <a:t>1984</a:t>
            </a:r>
            <a:r>
              <a:rPr lang="zh-CN" altLang="en-US" dirty="0" smtClean="0"/>
              <a:t>年</a:t>
            </a:r>
            <a:r>
              <a:rPr lang="en-US" altLang="zh-CN" dirty="0" smtClean="0"/>
              <a:t>10</a:t>
            </a:r>
            <a:r>
              <a:rPr lang="zh-CN" altLang="en-US" dirty="0" smtClean="0"/>
              <a:t>月中国共产党十二届三中全会比较系统的阐明了经济体制改革的一系列重大问题，对经济体制改革进行了更全面的部署，制定了第一个经济体制改革纲领。在此基础了，中共十三大确定了三步走的经济发展战略。</a:t>
            </a:r>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fld id="{C5D2878E-C54F-449B-B332-B8A9B14777D0}"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第一阶段改革成果极大地鼓舞了中国人民的改革信心和热情、</a:t>
            </a:r>
            <a:r>
              <a:rPr lang="en-US" altLang="zh-CN" dirty="0" smtClean="0"/>
              <a:t>1984</a:t>
            </a:r>
            <a:r>
              <a:rPr lang="zh-CN" altLang="en-US" dirty="0" smtClean="0"/>
              <a:t>年</a:t>
            </a:r>
            <a:r>
              <a:rPr lang="en-US" altLang="zh-CN" dirty="0" smtClean="0"/>
              <a:t>10</a:t>
            </a:r>
            <a:r>
              <a:rPr lang="zh-CN" altLang="en-US" dirty="0" smtClean="0"/>
              <a:t>月中国共产党十二届三中全会比较系统的阐明了经济体制改革的一系列重大问题，对经济体制改革进行了更全面的部署，制定了第一个经济体制改革纲领。在此基础了，中共十三大确定了三步走的经济发展战略。</a:t>
            </a:r>
            <a:r>
              <a:rPr lang="en-US" altLang="zh-CN" dirty="0" smtClean="0"/>
              <a:t>2000</a:t>
            </a:r>
            <a:r>
              <a:rPr lang="zh-CN" altLang="en-US" dirty="0" smtClean="0"/>
              <a:t>年</a:t>
            </a:r>
            <a:r>
              <a:rPr lang="zh-CN" altLang="en-US" sz="1200" b="0" i="0" kern="1200" dirty="0" smtClean="0">
                <a:solidFill>
                  <a:schemeClr val="tx1"/>
                </a:solidFill>
                <a:effectLst/>
                <a:latin typeface="+mn-lt"/>
                <a:ea typeface="+mn-ea"/>
                <a:cs typeface="+mn-cs"/>
              </a:rPr>
              <a:t>人均</a:t>
            </a:r>
            <a:r>
              <a:rPr lang="en-US" altLang="zh-CN" sz="1200" b="0" i="0" kern="1200" dirty="0" smtClean="0">
                <a:solidFill>
                  <a:schemeClr val="tx1"/>
                </a:solidFill>
                <a:effectLst/>
                <a:latin typeface="+mn-lt"/>
                <a:ea typeface="+mn-ea"/>
                <a:cs typeface="+mn-cs"/>
              </a:rPr>
              <a:t>GDP</a:t>
            </a:r>
            <a:r>
              <a:rPr lang="zh-CN" altLang="en-US" sz="1200" b="0" i="0" kern="1200" dirty="0" smtClean="0">
                <a:solidFill>
                  <a:schemeClr val="tx1"/>
                </a:solidFill>
                <a:effectLst/>
                <a:latin typeface="+mn-lt"/>
                <a:ea typeface="+mn-ea"/>
                <a:cs typeface="+mn-cs"/>
              </a:rPr>
              <a:t>达到</a:t>
            </a:r>
            <a:r>
              <a:rPr lang="en-US" altLang="zh-CN" sz="1200" b="0" i="0" kern="1200" dirty="0" smtClean="0">
                <a:solidFill>
                  <a:schemeClr val="tx1"/>
                </a:solidFill>
                <a:effectLst/>
                <a:latin typeface="+mn-lt"/>
                <a:ea typeface="+mn-ea"/>
                <a:cs typeface="+mn-cs"/>
              </a:rPr>
              <a:t>848</a:t>
            </a:r>
            <a:r>
              <a:rPr lang="zh-CN" altLang="en-US" sz="1200" b="0" i="0" kern="1200" dirty="0" smtClean="0">
                <a:solidFill>
                  <a:schemeClr val="tx1"/>
                </a:solidFill>
                <a:effectLst/>
                <a:latin typeface="+mn-lt"/>
                <a:ea typeface="+mn-ea"/>
                <a:cs typeface="+mn-cs"/>
              </a:rPr>
              <a:t>美元</a:t>
            </a:r>
            <a:endParaRPr lang="en-US" altLang="zh-CN" sz="1200" b="0" i="0" kern="1200" dirty="0" smtClean="0">
              <a:solidFill>
                <a:schemeClr val="tx1"/>
              </a:solidFill>
              <a:effectLst/>
              <a:latin typeface="+mn-lt"/>
              <a:ea typeface="+mn-ea"/>
              <a:cs typeface="+mn-cs"/>
            </a:endParaRPr>
          </a:p>
          <a:p>
            <a:r>
              <a:rPr lang="en-US" altLang="zh-CN" sz="1200" b="0" i="0" kern="1200" dirty="0" smtClean="0">
                <a:solidFill>
                  <a:schemeClr val="tx1"/>
                </a:solidFill>
                <a:effectLst/>
                <a:latin typeface="+mn-lt"/>
                <a:ea typeface="+mn-ea"/>
                <a:cs typeface="+mn-cs"/>
              </a:rPr>
              <a:t>80</a:t>
            </a:r>
            <a:r>
              <a:rPr lang="zh-CN" altLang="en-US" sz="1200" b="0" i="0" kern="1200" dirty="0" smtClean="0">
                <a:solidFill>
                  <a:schemeClr val="tx1"/>
                </a:solidFill>
                <a:effectLst/>
                <a:latin typeface="+mn-lt"/>
                <a:ea typeface="+mn-ea"/>
                <a:cs typeface="+mn-cs"/>
              </a:rPr>
              <a:t>年代初，我国人均</a:t>
            </a:r>
            <a:r>
              <a:rPr lang="en-US" altLang="zh-CN" sz="1200" b="0" i="0" kern="1200" dirty="0" smtClean="0">
                <a:solidFill>
                  <a:schemeClr val="tx1"/>
                </a:solidFill>
                <a:effectLst/>
                <a:latin typeface="+mn-lt"/>
                <a:ea typeface="+mn-ea"/>
                <a:cs typeface="+mn-cs"/>
              </a:rPr>
              <a:t>GDP250</a:t>
            </a:r>
            <a:r>
              <a:rPr lang="zh-CN" altLang="en-US" sz="1200" b="0" i="0" kern="1200" dirty="0" smtClean="0">
                <a:solidFill>
                  <a:schemeClr val="tx1"/>
                </a:solidFill>
                <a:effectLst/>
                <a:latin typeface="+mn-lt"/>
                <a:ea typeface="+mn-ea"/>
                <a:cs typeface="+mn-cs"/>
              </a:rPr>
              <a:t>美元，</a:t>
            </a:r>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fld id="{C5D2878E-C54F-449B-B332-B8A9B14777D0}"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5D2878E-C54F-449B-B332-B8A9B14777D0}"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第一阶段改革成果极大地鼓舞了中国人民的改革信心和热情、</a:t>
            </a:r>
            <a:r>
              <a:rPr lang="en-US" altLang="zh-CN" dirty="0" smtClean="0"/>
              <a:t>1984</a:t>
            </a:r>
            <a:r>
              <a:rPr lang="zh-CN" altLang="en-US" dirty="0" smtClean="0"/>
              <a:t>年</a:t>
            </a:r>
            <a:r>
              <a:rPr lang="en-US" altLang="zh-CN" dirty="0" smtClean="0"/>
              <a:t>10</a:t>
            </a:r>
            <a:r>
              <a:rPr lang="zh-CN" altLang="en-US" dirty="0" smtClean="0"/>
              <a:t>月中国共产党十二届三中全会比较系统的阐明了经济体制改革的一系列重大问题，对经济体制改革进行了更全面的部署，制定了第一个经济体制改革纲领。在此基础了，中共十三大确定了三步走的经济发展战略。</a:t>
            </a:r>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fld id="{C5D2878E-C54F-449B-B332-B8A9B14777D0}"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第一阶段改革成果极大地鼓舞了中国人民的改革信心和热情、</a:t>
            </a:r>
            <a:r>
              <a:rPr lang="en-US" altLang="zh-CN" dirty="0" smtClean="0"/>
              <a:t>1984</a:t>
            </a:r>
            <a:r>
              <a:rPr lang="zh-CN" altLang="en-US" dirty="0" smtClean="0"/>
              <a:t>年</a:t>
            </a:r>
            <a:r>
              <a:rPr lang="en-US" altLang="zh-CN" dirty="0" smtClean="0"/>
              <a:t>10</a:t>
            </a:r>
            <a:r>
              <a:rPr lang="zh-CN" altLang="en-US" dirty="0" smtClean="0"/>
              <a:t>月中国共产党十二届三中全会比较系统的阐明了经济体制改革的一系列重大问题，对经济体制改革进行了更全面的部署，制定了第一个经济体制改革纲领。在此基础了，中共十三大确定了三步走的经济发展战略。</a:t>
            </a:r>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fld id="{C5D2878E-C54F-449B-B332-B8A9B14777D0}"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中国共产党第十四次代表大会确立了市场经济体制改革目标</a:t>
            </a:r>
            <a:endParaRPr lang="zh-CN" altLang="en-US"/>
          </a:p>
        </p:txBody>
      </p:sp>
      <p:sp>
        <p:nvSpPr>
          <p:cNvPr id="4" name="灯片编号占位符 3"/>
          <p:cNvSpPr>
            <a:spLocks noGrp="1"/>
          </p:cNvSpPr>
          <p:nvPr>
            <p:ph type="sldNum" sz="quarter" idx="10"/>
          </p:nvPr>
        </p:nvSpPr>
        <p:spPr/>
        <p:txBody>
          <a:bodyPr/>
          <a:lstStyle/>
          <a:p>
            <a:fld id="{C5D2878E-C54F-449B-B332-B8A9B14777D0}"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中共</a:t>
            </a:r>
            <a:r>
              <a:rPr lang="en-US" altLang="zh-CN"/>
              <a:t>14</a:t>
            </a:r>
            <a:r>
              <a:rPr lang="zh-CN" altLang="en-US"/>
              <a:t>大提出了</a:t>
            </a:r>
            <a:r>
              <a:rPr lang="en-US" altLang="zh-CN"/>
              <a:t>20</a:t>
            </a:r>
            <a:r>
              <a:rPr lang="zh-CN" altLang="en-US"/>
              <a:t>世纪</a:t>
            </a:r>
            <a:r>
              <a:rPr lang="en-US" altLang="zh-CN"/>
              <a:t>90</a:t>
            </a:r>
            <a:r>
              <a:rPr lang="zh-CN" altLang="en-US"/>
              <a:t>年年代要加快改革开放，推动经济发展和社会全面进步。作出了三项有深远意义的重大决策。</a:t>
            </a:r>
            <a:endParaRPr lang="zh-CN" altLang="en-US"/>
          </a:p>
        </p:txBody>
      </p:sp>
      <p:sp>
        <p:nvSpPr>
          <p:cNvPr id="4" name="灯片编号占位符 3"/>
          <p:cNvSpPr>
            <a:spLocks noGrp="1"/>
          </p:cNvSpPr>
          <p:nvPr>
            <p:ph type="sldNum" sz="quarter" idx="10"/>
          </p:nvPr>
        </p:nvSpPr>
        <p:spPr/>
        <p:txBody>
          <a:bodyPr/>
          <a:lstStyle/>
          <a:p>
            <a:fld id="{C5D2878E-C54F-449B-B332-B8A9B14777D0}"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5D2878E-C54F-449B-B332-B8A9B14777D0}"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5D2878E-C54F-449B-B332-B8A9B14777D0}"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5D2878E-C54F-449B-B332-B8A9B14777D0}"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关键词：</a:t>
            </a:r>
            <a:r>
              <a:rPr lang="en-US" altLang="zh-CN" dirty="0" smtClean="0"/>
              <a:t>40</a:t>
            </a:r>
            <a:r>
              <a:rPr lang="zh-CN" altLang="en-US" dirty="0" smtClean="0"/>
              <a:t>年；</a:t>
            </a:r>
            <a:endParaRPr lang="en-US" altLang="zh-CN" dirty="0" smtClean="0"/>
          </a:p>
          <a:p>
            <a:r>
              <a:rPr lang="zh-CN" altLang="en-US" dirty="0" smtClean="0"/>
              <a:t>对内改革、对外开放。</a:t>
            </a:r>
            <a:endParaRPr lang="en-US" altLang="zh-CN" dirty="0" smtClean="0"/>
          </a:p>
          <a:p>
            <a:r>
              <a:rPr lang="zh-CN" altLang="en-US" dirty="0" smtClean="0"/>
              <a:t>对内改革从农村开始，</a:t>
            </a:r>
            <a:endParaRPr lang="en-US" altLang="zh-CN" dirty="0" smtClean="0"/>
          </a:p>
          <a:p>
            <a:r>
              <a:rPr lang="zh-CN" altLang="en-US" dirty="0" smtClean="0"/>
              <a:t>时间：</a:t>
            </a:r>
            <a:r>
              <a:rPr lang="en-US" altLang="zh-CN" dirty="0" smtClean="0"/>
              <a:t>1978-2018</a:t>
            </a:r>
            <a:endParaRPr lang="zh-CN" altLang="en-US" dirty="0"/>
          </a:p>
        </p:txBody>
      </p:sp>
      <p:sp>
        <p:nvSpPr>
          <p:cNvPr id="4" name="灯片编号占位符 3"/>
          <p:cNvSpPr>
            <a:spLocks noGrp="1"/>
          </p:cNvSpPr>
          <p:nvPr>
            <p:ph type="sldNum" sz="quarter" idx="10"/>
          </p:nvPr>
        </p:nvSpPr>
        <p:spPr/>
        <p:txBody>
          <a:bodyPr/>
          <a:lstStyle/>
          <a:p>
            <a:fld id="{C5D2878E-C54F-449B-B332-B8A9B14777D0}"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5D2878E-C54F-449B-B332-B8A9B14777D0}" type="slidenum">
              <a:rPr lang="zh-CN" altLang="en-US" smtClean="0"/>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到</a:t>
            </a:r>
            <a:r>
              <a:rPr lang="en-US" altLang="zh-CN" dirty="0" smtClean="0"/>
              <a:t>2002</a:t>
            </a:r>
            <a:r>
              <a:rPr lang="zh-CN" altLang="en-US" dirty="0" smtClean="0"/>
              <a:t>年，中国经济体制改革取得了历史性进展，以公有制为主体、多种所有制经济共同发展的格局基本形成，基本实现了从计划指令向主要运用经济手段、法律手段、和必要的行政手段的转变，商品市场、金融市场和劳动力市场等现代市场体系的核心市场初步形成，社会保障体系初步建立，中国基本实现了计划经济向社会主义市场经济的转变。社会主义经济体制初步建立。</a:t>
            </a:r>
            <a:endParaRPr lang="zh-CN" altLang="en-US" dirty="0"/>
          </a:p>
        </p:txBody>
      </p:sp>
      <p:sp>
        <p:nvSpPr>
          <p:cNvPr id="4" name="灯片编号占位符 3"/>
          <p:cNvSpPr>
            <a:spLocks noGrp="1"/>
          </p:cNvSpPr>
          <p:nvPr>
            <p:ph type="sldNum" sz="quarter" idx="10"/>
          </p:nvPr>
        </p:nvSpPr>
        <p:spPr/>
        <p:txBody>
          <a:bodyPr/>
          <a:lstStyle/>
          <a:p>
            <a:fld id="{C5D2878E-C54F-449B-B332-B8A9B14777D0}" type="slidenum">
              <a:rPr lang="zh-CN" altLang="en-US" smtClean="0"/>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2002</a:t>
            </a:r>
            <a:r>
              <a:rPr lang="zh-CN" altLang="zh-CN"/>
              <a:t>年</a:t>
            </a:r>
            <a:r>
              <a:rPr lang="en-US" altLang="zh-CN"/>
              <a:t>11</a:t>
            </a:r>
            <a:r>
              <a:rPr lang="zh-CN" altLang="en-US"/>
              <a:t>月，中国共产党召开十六届全国代表大会。十六大根据全面开创中国特色社会主义事业新局面的要求，作出新世纪头</a:t>
            </a:r>
            <a:r>
              <a:rPr lang="en-US" altLang="zh-CN"/>
              <a:t>20</a:t>
            </a:r>
            <a:r>
              <a:rPr lang="zh-CN" altLang="en-US"/>
              <a:t>年是中国一个重要战略机遇期的重大判断，从经济、政治、文化等方面勾画了全面建设小康社会的宏伟蓝图。十六大提出了全面建设小康社会，</a:t>
            </a:r>
            <a:r>
              <a:rPr lang="zh-CN" altLang="en-US"/>
              <a:t>加快推进社会主义现代化总任务。</a:t>
            </a:r>
            <a:endParaRPr lang="zh-CN" altLang="en-US"/>
          </a:p>
        </p:txBody>
      </p:sp>
      <p:sp>
        <p:nvSpPr>
          <p:cNvPr id="4" name="灯片编号占位符 3"/>
          <p:cNvSpPr>
            <a:spLocks noGrp="1"/>
          </p:cNvSpPr>
          <p:nvPr>
            <p:ph type="sldNum" sz="quarter" idx="10"/>
          </p:nvPr>
        </p:nvSpPr>
        <p:spPr/>
        <p:txBody>
          <a:bodyPr/>
          <a:lstStyle/>
          <a:p>
            <a:fld id="{C5D2878E-C54F-449B-B332-B8A9B14777D0}" type="slidenum">
              <a:rPr lang="zh-CN" altLang="en-US" smtClean="0"/>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5D2878E-C54F-449B-B332-B8A9B14777D0}" type="slidenum">
              <a:rPr lang="zh-CN" altLang="en-US" smtClean="0"/>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十六大提出了全面建设小康社会的发展目标；十七大提出实现全面建设小康社会奋斗目标的新要求。进入</a:t>
            </a:r>
            <a:r>
              <a:rPr lang="en-US" altLang="zh-CN" dirty="0" smtClean="0"/>
              <a:t>21</a:t>
            </a:r>
            <a:r>
              <a:rPr lang="zh-CN" altLang="en-US" dirty="0" smtClean="0"/>
              <a:t>世纪，中国发展呈现出一系列新的阶段性特征。一方面经济实力显著增强，另一方面生产力水平总体上不高，自主创新能力不强，粗放型经济增长方式尚未根本改变；一方面社会主义市场经济初步建立，另一方面影响科学发展的体制机制障碍还大量存在：一方面人民生活总体上达到小康水平，另一方面收入分配差距拉大趋势未根本扭转，城乡贫困人口和低收入人口还有相当的数量。一方面协调发展取得显著成绩，另一方面农村基础薄弱，农村发展滞后的局面未得到根本改变。在这种背景下，十六大之后提出了加快转变经济发展方式的战略任务。由转变经济增长方式到转变经济发展方式，是民生转向。这里面包含了转型发展和提高创新能力的两个战略关键。从又快又好，向又好又快的转变。</a:t>
            </a:r>
            <a:endParaRPr lang="zh-CN" altLang="en-US" dirty="0"/>
          </a:p>
        </p:txBody>
      </p:sp>
      <p:sp>
        <p:nvSpPr>
          <p:cNvPr id="4" name="灯片编号占位符 3"/>
          <p:cNvSpPr>
            <a:spLocks noGrp="1"/>
          </p:cNvSpPr>
          <p:nvPr>
            <p:ph type="sldNum" sz="quarter" idx="10"/>
          </p:nvPr>
        </p:nvSpPr>
        <p:spPr/>
        <p:txBody>
          <a:bodyPr/>
          <a:lstStyle/>
          <a:p>
            <a:fld id="{C5D2878E-C54F-449B-B332-B8A9B14777D0}" type="slidenum">
              <a:rPr lang="zh-CN" altLang="en-US" smtClean="0"/>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西部大开发：青藏铁路、西气东输、西电东送</a:t>
            </a:r>
            <a:endParaRPr lang="en-US" altLang="zh-CN" dirty="0" smtClean="0"/>
          </a:p>
          <a:p>
            <a:r>
              <a:rPr lang="zh-CN" altLang="en-US" dirty="0" smtClean="0"/>
              <a:t>东北振兴：新农村建设等</a:t>
            </a:r>
            <a:endParaRPr lang="zh-CN" altLang="en-US" dirty="0"/>
          </a:p>
        </p:txBody>
      </p:sp>
      <p:sp>
        <p:nvSpPr>
          <p:cNvPr id="4" name="灯片编号占位符 3"/>
          <p:cNvSpPr>
            <a:spLocks noGrp="1"/>
          </p:cNvSpPr>
          <p:nvPr>
            <p:ph type="sldNum" sz="quarter" idx="10"/>
          </p:nvPr>
        </p:nvSpPr>
        <p:spPr/>
        <p:txBody>
          <a:bodyPr/>
          <a:lstStyle/>
          <a:p>
            <a:fld id="{C5D2878E-C54F-449B-B332-B8A9B14777D0}" type="slidenum">
              <a:rPr lang="zh-CN" altLang="en-US" smtClean="0"/>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中国经济从又快又好转向又好又快；由转变经济增长方式向转变经济发展方式转变。</a:t>
            </a:r>
            <a:endParaRPr lang="zh-CN" altLang="en-US" dirty="0"/>
          </a:p>
        </p:txBody>
      </p:sp>
      <p:sp>
        <p:nvSpPr>
          <p:cNvPr id="4" name="灯片编号占位符 3"/>
          <p:cNvSpPr>
            <a:spLocks noGrp="1"/>
          </p:cNvSpPr>
          <p:nvPr>
            <p:ph type="sldNum" sz="quarter" idx="10"/>
          </p:nvPr>
        </p:nvSpPr>
        <p:spPr/>
        <p:txBody>
          <a:bodyPr/>
          <a:lstStyle/>
          <a:p>
            <a:fld id="{C5D2878E-C54F-449B-B332-B8A9B14777D0}" type="slidenum">
              <a:rPr lang="zh-CN" altLang="en-US" smtClean="0"/>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2002-2012</a:t>
            </a:r>
            <a:r>
              <a:rPr lang="zh-CN" altLang="en-US"/>
              <a:t>十年间，中国着力加快转变经济发展方式和推进统筹协调发展，在诸多方面实现了新的跨越，经济实力大幅提升，人民生活水平显著</a:t>
            </a:r>
            <a:r>
              <a:rPr lang="zh-CN" altLang="en-US"/>
              <a:t>提高</a:t>
            </a:r>
            <a:endParaRPr lang="zh-CN" altLang="en-US"/>
          </a:p>
        </p:txBody>
      </p:sp>
      <p:sp>
        <p:nvSpPr>
          <p:cNvPr id="4" name="灯片编号占位符 3"/>
          <p:cNvSpPr>
            <a:spLocks noGrp="1"/>
          </p:cNvSpPr>
          <p:nvPr>
            <p:ph type="sldNum" sz="quarter" idx="10"/>
          </p:nvPr>
        </p:nvSpPr>
        <p:spPr/>
        <p:txBody>
          <a:bodyPr/>
          <a:lstStyle/>
          <a:p>
            <a:fld id="{C5D2878E-C54F-449B-B332-B8A9B14777D0}" type="slidenum">
              <a:rPr lang="zh-CN" altLang="en-US" smtClean="0"/>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5D2878E-C54F-449B-B332-B8A9B14777D0}" type="slidenum">
              <a:rPr lang="zh-CN" altLang="en-US" smtClean="0"/>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2002-2012</a:t>
            </a:r>
            <a:r>
              <a:rPr lang="zh-CN" altLang="en-US"/>
              <a:t>十年间，中国着力加快转变经济发展方式和推进统筹协调发展，在诸多方面实现了新的跨越，经济实力大幅提升，人民生活水平显著</a:t>
            </a:r>
            <a:r>
              <a:rPr lang="zh-CN" altLang="en-US"/>
              <a:t>提高</a:t>
            </a:r>
            <a:endParaRPr lang="zh-CN" altLang="en-US"/>
          </a:p>
        </p:txBody>
      </p:sp>
      <p:sp>
        <p:nvSpPr>
          <p:cNvPr id="4" name="灯片编号占位符 3"/>
          <p:cNvSpPr>
            <a:spLocks noGrp="1"/>
          </p:cNvSpPr>
          <p:nvPr>
            <p:ph type="sldNum" sz="quarter" idx="10"/>
          </p:nvPr>
        </p:nvSpPr>
        <p:spPr/>
        <p:txBody>
          <a:bodyPr/>
          <a:lstStyle/>
          <a:p>
            <a:fld id="{C5D2878E-C54F-449B-B332-B8A9B14777D0}"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5D2878E-C54F-449B-B332-B8A9B14777D0}" type="slidenum">
              <a:rPr lang="zh-CN" altLang="en-US" smtClean="0"/>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早期新常态经济含义是指无就业增长的经济复苏。后来，新常态是指后危机事件全球经济新特征的专用名词。</a:t>
            </a:r>
            <a:endParaRPr lang="zh-CN" altLang="en-US" dirty="0"/>
          </a:p>
        </p:txBody>
      </p:sp>
      <p:sp>
        <p:nvSpPr>
          <p:cNvPr id="4" name="灯片编号占位符 3"/>
          <p:cNvSpPr>
            <a:spLocks noGrp="1"/>
          </p:cNvSpPr>
          <p:nvPr>
            <p:ph type="sldNum" sz="quarter" idx="10"/>
          </p:nvPr>
        </p:nvSpPr>
        <p:spPr/>
        <p:txBody>
          <a:bodyPr/>
          <a:lstStyle/>
          <a:p>
            <a:fld id="{C5D2878E-C54F-449B-B332-B8A9B14777D0}" type="slidenum">
              <a:rPr lang="zh-CN" altLang="en-US" smtClean="0"/>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GDP</a:t>
            </a:r>
            <a:r>
              <a:rPr lang="zh-CN" altLang="en-US" dirty="0" smtClean="0"/>
              <a:t>增速明显放缓 </a:t>
            </a:r>
            <a:endParaRPr lang="zh-CN" altLang="en-US" dirty="0"/>
          </a:p>
        </p:txBody>
      </p:sp>
      <p:sp>
        <p:nvSpPr>
          <p:cNvPr id="4" name="灯片编号占位符 3"/>
          <p:cNvSpPr>
            <a:spLocks noGrp="1"/>
          </p:cNvSpPr>
          <p:nvPr>
            <p:ph type="sldNum" sz="quarter" idx="10"/>
          </p:nvPr>
        </p:nvSpPr>
        <p:spPr/>
        <p:txBody>
          <a:bodyPr/>
          <a:lstStyle/>
          <a:p>
            <a:fld id="{C5D2878E-C54F-449B-B332-B8A9B14777D0}" type="slidenum">
              <a:rPr lang="zh-CN" altLang="en-US" smtClean="0"/>
            </a:fld>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5D2878E-C54F-449B-B332-B8A9B14777D0}" type="slidenum">
              <a:rPr lang="zh-CN" altLang="en-US" smtClean="0"/>
            </a:fld>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2012</a:t>
            </a:r>
            <a:r>
              <a:rPr lang="zh-CN" altLang="en-US" dirty="0" smtClean="0"/>
              <a:t>年以来，中国政府做出了经济发展进入新常态的重大判断，提出主动适应和引领经济发展新常态，使市场在资源配置中起到决定性作用和更好发挥政府作用，促进经济持续健康发展。</a:t>
            </a:r>
            <a:endParaRPr lang="zh-CN" altLang="en-US" dirty="0"/>
          </a:p>
        </p:txBody>
      </p:sp>
      <p:sp>
        <p:nvSpPr>
          <p:cNvPr id="4" name="灯片编号占位符 3"/>
          <p:cNvSpPr>
            <a:spLocks noGrp="1"/>
          </p:cNvSpPr>
          <p:nvPr>
            <p:ph type="sldNum" sz="quarter" idx="10"/>
          </p:nvPr>
        </p:nvSpPr>
        <p:spPr/>
        <p:txBody>
          <a:bodyPr/>
          <a:lstStyle/>
          <a:p>
            <a:fld id="{C5D2878E-C54F-449B-B332-B8A9B14777D0}" type="slidenum">
              <a:rPr lang="zh-CN" altLang="en-US" smtClean="0"/>
            </a:fld>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5D2878E-C54F-449B-B332-B8A9B14777D0}" type="slidenum">
              <a:rPr lang="zh-CN" altLang="en-US" smtClean="0"/>
            </a:fld>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5D2878E-C54F-449B-B332-B8A9B14777D0}" type="slidenum">
              <a:rPr lang="zh-CN" altLang="en-US" smtClean="0"/>
            </a:fld>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五大发展理念引领十三五发展方式从五个方面实现重大转型：从过去高度依赖人口红利、土地红利的要素驱动及投资驱动的发展模式转向创新驱动发展；从不协调、不平衡、不可持续的发展转向协调发展；从高污染、单纯追求</a:t>
            </a:r>
            <a:r>
              <a:rPr lang="en-US" altLang="zh-CN" dirty="0" smtClean="0"/>
              <a:t>GDP</a:t>
            </a:r>
            <a:r>
              <a:rPr lang="zh-CN" altLang="en-US" dirty="0" smtClean="0"/>
              <a:t>的粗放型发展模式转向遵循自然规律的绿色发展；从低水平的开放转向更高水平的开放发展。从不公平、收入差距过大非均衡发展走向共同富裕、共享改革开放成果。实现全体人民共同迈向全面小康。五大理念是一个有机的、统一的整体。创新的发展的动能，协调是发展的基调，绿色是发展的底色，开放是发展的大势，共享是发展的目标。</a:t>
            </a:r>
            <a:endParaRPr lang="zh-CN" altLang="en-US" dirty="0"/>
          </a:p>
        </p:txBody>
      </p:sp>
      <p:sp>
        <p:nvSpPr>
          <p:cNvPr id="4" name="灯片编号占位符 3"/>
          <p:cNvSpPr>
            <a:spLocks noGrp="1"/>
          </p:cNvSpPr>
          <p:nvPr>
            <p:ph type="sldNum" sz="quarter" idx="10"/>
          </p:nvPr>
        </p:nvSpPr>
        <p:spPr/>
        <p:txBody>
          <a:bodyPr/>
          <a:lstStyle/>
          <a:p>
            <a:fld id="{C5D2878E-C54F-449B-B332-B8A9B14777D0}" type="slidenum">
              <a:rPr lang="zh-CN" altLang="en-US" smtClean="0"/>
            </a:fld>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5D2878E-C54F-449B-B332-B8A9B14777D0}" type="slidenum">
              <a:rPr lang="zh-CN" altLang="en-US" smtClean="0"/>
            </a:fld>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5D2878E-C54F-449B-B332-B8A9B14777D0}"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第一、中国成功实现了从高度集中的计划经济体制向充满活力的社会主义市场经济体制的伟大历史转变；</a:t>
            </a:r>
            <a:endParaRPr lang="en-US" altLang="zh-CN" dirty="0" smtClean="0"/>
          </a:p>
          <a:p>
            <a:r>
              <a:rPr lang="zh-CN" altLang="en-US" dirty="0" smtClean="0"/>
              <a:t>第二、中国成功</a:t>
            </a:r>
            <a:r>
              <a:rPr lang="zh-CN" altLang="en-US" baseline="0" dirty="0" smtClean="0"/>
              <a:t>实现了从封闭</a:t>
            </a:r>
            <a:r>
              <a:rPr lang="en-US" altLang="zh-CN" baseline="0" dirty="0" smtClean="0"/>
              <a:t>\</a:t>
            </a:r>
            <a:r>
              <a:rPr lang="zh-CN" altLang="en-US" baseline="0" dirty="0" smtClean="0"/>
              <a:t>半封闭经济向全方位开放型经济的伟大历史转变，中国成为世界经济的重要组成部分。中国发展离不开世界、世界发展也离不开中国。中国经济连年增长，成为近几年拉动世界经济的第一动力。</a:t>
            </a:r>
            <a:endParaRPr lang="en-US" altLang="zh-CN" baseline="0" dirty="0" smtClean="0"/>
          </a:p>
          <a:p>
            <a:r>
              <a:rPr lang="zh-CN" altLang="en-US" baseline="0" dirty="0" smtClean="0"/>
              <a:t>第三、中国成功实现了从经济弱国向经济大国的伟大历史转变，经济实力和综合国力显著增强。在改革开放</a:t>
            </a:r>
            <a:r>
              <a:rPr lang="en-US" altLang="zh-CN" baseline="0" dirty="0" smtClean="0"/>
              <a:t>40</a:t>
            </a:r>
            <a:r>
              <a:rPr lang="zh-CN" altLang="en-US" baseline="0" dirty="0" smtClean="0"/>
              <a:t>年时间里，中国国民经济保持了告诉增长，创造了世界经济史上的奇迹，开创了现代化建设的新局面。</a:t>
            </a:r>
            <a:endParaRPr lang="en-US" altLang="zh-CN" baseline="0" dirty="0" smtClean="0"/>
          </a:p>
          <a:p>
            <a:r>
              <a:rPr lang="en-US" altLang="zh-CN" baseline="0" dirty="0" smtClean="0"/>
              <a:t>1978</a:t>
            </a:r>
            <a:r>
              <a:rPr lang="zh-CN" altLang="en-US" baseline="0" dirty="0" smtClean="0"/>
              <a:t>年</a:t>
            </a:r>
            <a:r>
              <a:rPr lang="en-US" altLang="zh-CN" baseline="0" dirty="0" smtClean="0"/>
              <a:t>12</a:t>
            </a:r>
            <a:r>
              <a:rPr lang="zh-CN" altLang="en-US" baseline="0" dirty="0" smtClean="0"/>
              <a:t>月中共十一届三中全会，标志着中国社会主义建设事业一个新时期的开启。邓小平作为改革开放总设计师，在</a:t>
            </a:r>
            <a:r>
              <a:rPr lang="en-US" altLang="zh-CN" baseline="0" dirty="0" smtClean="0"/>
              <a:t>70</a:t>
            </a:r>
            <a:r>
              <a:rPr lang="zh-CN" altLang="en-US" baseline="0" dirty="0" smtClean="0"/>
              <a:t>年代末</a:t>
            </a:r>
            <a:r>
              <a:rPr lang="en-US" altLang="zh-CN" baseline="0" dirty="0" smtClean="0"/>
              <a:t>80</a:t>
            </a:r>
            <a:r>
              <a:rPr lang="zh-CN" altLang="en-US" baseline="0" dirty="0" smtClean="0"/>
              <a:t>年代初，反复强调：社会主义制度优越性的根本表现，是社会生产力的发展和人民生活水平的不断提高。</a:t>
            </a:r>
            <a:endParaRPr lang="en-US" altLang="zh-CN" baseline="0" dirty="0" smtClean="0"/>
          </a:p>
          <a:p>
            <a:r>
              <a:rPr lang="zh-CN" altLang="en-US" baseline="0" dirty="0" smtClean="0"/>
              <a:t>计划经济为主，市场经济为辅，形成和发展符合中国国情又充满生机活力的体制和机制。</a:t>
            </a:r>
            <a:endParaRPr lang="en-US" altLang="zh-CN" baseline="0" dirty="0" smtClean="0"/>
          </a:p>
          <a:p>
            <a:r>
              <a:rPr lang="zh-CN" altLang="en-US" baseline="0" dirty="0" smtClean="0"/>
              <a:t>中国经济成为世界经济的重要组成部分。改革开放以来，中国始终坚持对外开放的基本国策，从建立经济特区到开放沿海、沿江、沿边和内陆地区，加入世贸组织，中国毅然决然打开了对外开放的大门，成为世界上开放程度最高的国家之一。中国发展离不开世界，世界发展也离不开中国。中国已经成为世界市场和世界经济的重要组成部分。目前中国是世界第一大出口国，第二大进口国。</a:t>
            </a:r>
            <a:endParaRPr lang="en-US" altLang="zh-CN" baseline="0" dirty="0" smtClean="0"/>
          </a:p>
          <a:p>
            <a:r>
              <a:rPr lang="zh-CN" altLang="en-US" baseline="0" dirty="0" smtClean="0"/>
              <a:t>中国成功实现了从经济弱国向经济大国的伟大历史转变。经济实力和综合国力显著增强。在改革开放</a:t>
            </a:r>
            <a:r>
              <a:rPr lang="en-US" altLang="zh-CN" baseline="0" dirty="0" smtClean="0"/>
              <a:t>40</a:t>
            </a:r>
            <a:r>
              <a:rPr lang="zh-CN" altLang="en-US" baseline="0" dirty="0" smtClean="0"/>
              <a:t>年的时间里，中国国民经济保持了高速增长，创造了世界经济史上的奇迹。经济总量稳居世界第二。</a:t>
            </a:r>
            <a:endParaRPr lang="zh-CN" altLang="en-US" dirty="0"/>
          </a:p>
        </p:txBody>
      </p:sp>
      <p:sp>
        <p:nvSpPr>
          <p:cNvPr id="4" name="灯片编号占位符 3"/>
          <p:cNvSpPr>
            <a:spLocks noGrp="1"/>
          </p:cNvSpPr>
          <p:nvPr>
            <p:ph type="sldNum" sz="quarter" idx="10"/>
          </p:nvPr>
        </p:nvSpPr>
        <p:spPr/>
        <p:txBody>
          <a:bodyPr/>
          <a:lstStyle/>
          <a:p>
            <a:fld id="{C5D2878E-C54F-449B-B332-B8A9B14777D0}"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低收入标准</a:t>
            </a:r>
            <a:endParaRPr lang="en-US" altLang="zh-CN" dirty="0" smtClean="0"/>
          </a:p>
          <a:p>
            <a:r>
              <a:rPr lang="zh-CN" altLang="en-US" dirty="0" smtClean="0"/>
              <a:t>中等偏上收入标准</a:t>
            </a:r>
            <a:endParaRPr lang="zh-CN" altLang="en-US" dirty="0"/>
          </a:p>
        </p:txBody>
      </p:sp>
      <p:sp>
        <p:nvSpPr>
          <p:cNvPr id="4" name="灯片编号占位符 3"/>
          <p:cNvSpPr>
            <a:spLocks noGrp="1"/>
          </p:cNvSpPr>
          <p:nvPr>
            <p:ph type="sldNum" sz="quarter" idx="10"/>
          </p:nvPr>
        </p:nvSpPr>
        <p:spPr/>
        <p:txBody>
          <a:bodyPr/>
          <a:lstStyle/>
          <a:p>
            <a:fld id="{C5D2878E-C54F-449B-B332-B8A9B14777D0}"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5D2878E-C54F-449B-B332-B8A9B14777D0}"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5D2878E-C54F-449B-B332-B8A9B14777D0}"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第一、中国成功实现了从高度集中的计划经济体制向充满活力的社会主义市场经济体制的伟大历史转变；</a:t>
            </a:r>
            <a:endParaRPr lang="en-US" altLang="zh-CN" dirty="0" smtClean="0"/>
          </a:p>
          <a:p>
            <a:r>
              <a:rPr lang="zh-CN" altLang="en-US" dirty="0" smtClean="0"/>
              <a:t>第二、中国成功</a:t>
            </a:r>
            <a:r>
              <a:rPr lang="zh-CN" altLang="en-US" baseline="0" dirty="0" smtClean="0"/>
              <a:t>实现了从封闭半封闭经济向全方位开放型经济的伟大历史转变，中国成为世界经济的重要组成部分。中国发展离不开世界、世界发展也离不开中国。中国经济连年增长，成为近几年拉动世界经济的第一动力。</a:t>
            </a:r>
            <a:endParaRPr lang="en-US" altLang="zh-CN" baseline="0" dirty="0" smtClean="0"/>
          </a:p>
          <a:p>
            <a:r>
              <a:rPr lang="zh-CN" altLang="en-US" baseline="0" dirty="0" smtClean="0"/>
              <a:t>第三、中国成功实现了从经济弱国向经济大国的伟大历史转变，经济实力和综合国力显著增强。</a:t>
            </a:r>
            <a:endParaRPr lang="zh-CN" altLang="en-US" dirty="0"/>
          </a:p>
        </p:txBody>
      </p:sp>
      <p:sp>
        <p:nvSpPr>
          <p:cNvPr id="4" name="灯片编号占位符 3"/>
          <p:cNvSpPr>
            <a:spLocks noGrp="1"/>
          </p:cNvSpPr>
          <p:nvPr>
            <p:ph type="sldNum" sz="quarter" idx="10"/>
          </p:nvPr>
        </p:nvSpPr>
        <p:spPr/>
        <p:txBody>
          <a:bodyPr/>
          <a:lstStyle/>
          <a:p>
            <a:fld id="{C5D2878E-C54F-449B-B332-B8A9B14777D0}"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7820"/>
            <a:ext cx="7772400" cy="1102519"/>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F774ED6C-F928-4AB0-8B85-289A68C509D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66B202E-BB18-4F6B-9387-01B83178FF37}"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F774ED6C-F928-4AB0-8B85-289A68C509D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66B202E-BB18-4F6B-9387-01B83178FF37}"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05979"/>
            <a:ext cx="2057400" cy="4388644"/>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05979"/>
            <a:ext cx="6019800" cy="4388644"/>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F774ED6C-F928-4AB0-8B85-289A68C509D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66B202E-BB18-4F6B-9387-01B83178FF37}"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pic>
        <p:nvPicPr>
          <p:cNvPr id="8" name="图片 7" descr="未标题-3.jpg"/>
          <p:cNvPicPr>
            <a:picLocks noChangeAspect="1"/>
          </p:cNvPicPr>
          <p:nvPr userDrawn="1"/>
        </p:nvPicPr>
        <p:blipFill>
          <a:blip r:embed="rId2"/>
          <a:stretch>
            <a:fillRect/>
          </a:stretch>
        </p:blipFill>
        <p:spPr>
          <a:xfrm rot="16200000">
            <a:off x="5481040" y="1480540"/>
            <a:ext cx="4682748" cy="2643173"/>
          </a:xfrm>
          <a:prstGeom prst="rect">
            <a:avLst/>
          </a:prstGeom>
        </p:spPr>
      </p:pic>
      <p:sp>
        <p:nvSpPr>
          <p:cNvPr id="2" name="标题 1"/>
          <p:cNvSpPr>
            <a:spLocks noGrp="1"/>
          </p:cNvSpPr>
          <p:nvPr>
            <p:ph type="title"/>
          </p:nvPr>
        </p:nvSpPr>
        <p:spPr>
          <a:xfrm>
            <a:off x="214282" y="71420"/>
            <a:ext cx="8643998" cy="857250"/>
          </a:xfrm>
        </p:spPr>
        <p:txBody>
          <a:bodyPr>
            <a:normAutofit/>
          </a:bodyPr>
          <a:lstStyle>
            <a:lvl1pPr algn="l">
              <a:defRPr sz="4000">
                <a:latin typeface="Arial" panose="020B0604020202020204" pitchFamily="34" charset="0"/>
                <a:ea typeface="黑体" panose="02010609060101010101" pitchFamily="49" charset="-122"/>
                <a:cs typeface="Arial" panose="020B0604020202020204" pitchFamily="34" charset="0"/>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214282" y="1200150"/>
            <a:ext cx="8643998" cy="3514739"/>
          </a:xfrm>
        </p:spPr>
        <p:txBody>
          <a:bodyPr/>
          <a:lstStyle>
            <a:lvl1pPr>
              <a:lnSpc>
                <a:spcPct val="120000"/>
              </a:lnSpc>
              <a:spcBef>
                <a:spcPts val="0"/>
              </a:spcBef>
              <a:spcAft>
                <a:spcPts val="600"/>
              </a:spcAft>
              <a:defRPr>
                <a:latin typeface="Arial" panose="020B0604020202020204" pitchFamily="34" charset="0"/>
                <a:ea typeface="黑体" panose="02010609060101010101" pitchFamily="49" charset="-122"/>
                <a:cs typeface="Arial" panose="020B0604020202020204" pitchFamily="34" charset="0"/>
              </a:defRPr>
            </a:lvl1pPr>
            <a:lvl2pPr>
              <a:lnSpc>
                <a:spcPct val="120000"/>
              </a:lnSpc>
              <a:spcBef>
                <a:spcPts val="0"/>
              </a:spcBef>
              <a:spcAft>
                <a:spcPts val="600"/>
              </a:spcAft>
              <a:defRPr>
                <a:latin typeface="Times New Roman" panose="02020603050405020304" pitchFamily="18" charset="0"/>
                <a:ea typeface="华文楷体" panose="02010600040101010101" pitchFamily="2" charset="-122"/>
                <a:cs typeface="Times New Roman" panose="02020603050405020304" pitchFamily="18" charset="0"/>
              </a:defRPr>
            </a:lvl2pPr>
            <a:lvl3pPr>
              <a:lnSpc>
                <a:spcPct val="120000"/>
              </a:lnSpc>
              <a:spcBef>
                <a:spcPts val="0"/>
              </a:spcBef>
              <a:spcAft>
                <a:spcPts val="600"/>
              </a:spcAft>
              <a:defRPr sz="2000">
                <a:latin typeface="+mn-ea"/>
                <a:ea typeface="+mn-ea"/>
              </a:defRPr>
            </a:lvl3pPr>
            <a:lvl4pPr>
              <a:lnSpc>
                <a:spcPct val="120000"/>
              </a:lnSpc>
              <a:spcBef>
                <a:spcPts val="0"/>
              </a:spcBef>
              <a:spcAft>
                <a:spcPts val="600"/>
              </a:spcAft>
              <a:defRPr/>
            </a:lvl4pPr>
            <a:lvl5pPr>
              <a:lnSpc>
                <a:spcPct val="120000"/>
              </a:lnSpc>
              <a:spcBef>
                <a:spcPts val="0"/>
              </a:spcBef>
              <a:spcAft>
                <a:spcPts val="600"/>
              </a:spcAft>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
        <p:nvSpPr>
          <p:cNvPr id="6" name="灯片编号占位符 5"/>
          <p:cNvSpPr>
            <a:spLocks noGrp="1"/>
          </p:cNvSpPr>
          <p:nvPr>
            <p:ph type="sldNum" sz="quarter" idx="12"/>
          </p:nvPr>
        </p:nvSpPr>
        <p:spPr>
          <a:xfrm>
            <a:off x="6553200" y="4767264"/>
            <a:ext cx="2305080" cy="273844"/>
          </a:xfrm>
        </p:spPr>
        <p:txBody>
          <a:bodyPr/>
          <a:lstStyle/>
          <a:p>
            <a:fld id="{666B202E-BB18-4F6B-9387-01B83178FF37}" type="slidenum">
              <a:rPr lang="zh-CN" altLang="en-US" smtClean="0"/>
            </a:fld>
            <a:endParaRPr lang="zh-CN" altLang="en-US"/>
          </a:p>
        </p:txBody>
      </p:sp>
      <p:sp>
        <p:nvSpPr>
          <p:cNvPr id="11" name="矩形 10"/>
          <p:cNvSpPr/>
          <p:nvPr userDrawn="1"/>
        </p:nvSpPr>
        <p:spPr>
          <a:xfrm>
            <a:off x="214282" y="928677"/>
            <a:ext cx="4143404" cy="45719"/>
          </a:xfrm>
          <a:prstGeom prst="rect">
            <a:avLst/>
          </a:prstGeom>
          <a:gradFill flip="none" rotWithShape="1">
            <a:gsLst>
              <a:gs pos="0">
                <a:schemeClr val="tx2">
                  <a:lumMod val="60000"/>
                  <a:lumOff val="40000"/>
                  <a:tint val="66000"/>
                  <a:satMod val="160000"/>
                </a:schemeClr>
              </a:gs>
              <a:gs pos="50000">
                <a:schemeClr val="tx2">
                  <a:lumMod val="60000"/>
                  <a:lumOff val="40000"/>
                  <a:tint val="44500"/>
                  <a:satMod val="160000"/>
                </a:schemeClr>
              </a:gs>
              <a:gs pos="100000">
                <a:schemeClr val="tx2">
                  <a:lumMod val="60000"/>
                  <a:lumOff val="40000"/>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noFill/>
              </a:ln>
            </a:endParaRPr>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5176"/>
            <a:ext cx="7772400" cy="1021556"/>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F774ED6C-F928-4AB0-8B85-289A68C509D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66B202E-BB18-4F6B-9387-01B83178FF37}"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F774ED6C-F928-4AB0-8B85-289A68C509D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66B202E-BB18-4F6B-9387-01B83178FF37}"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45028"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8"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F774ED6C-F928-4AB0-8B85-289A68C509D0}"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666B202E-BB18-4F6B-9387-01B83178FF37}"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F774ED6C-F928-4AB0-8B85-289A68C509D0}"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666B202E-BB18-4F6B-9387-01B83178FF37}"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F774ED6C-F928-4AB0-8B85-289A68C509D0}"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666B202E-BB18-4F6B-9387-01B83178FF37}"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2" y="204787"/>
            <a:ext cx="3008313" cy="871538"/>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04789"/>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57202" y="1076327"/>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F774ED6C-F928-4AB0-8B85-289A68C509D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66B202E-BB18-4F6B-9387-01B83178FF37}"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1"/>
            <a:ext cx="5486400" cy="425054"/>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4025504"/>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F774ED6C-F928-4AB0-8B85-289A68C509D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66B202E-BB18-4F6B-9387-01B83178FF37}"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457200" y="4767264"/>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F774ED6C-F928-4AB0-8B85-289A68C509D0}" type="datetimeFigureOut">
              <a:rPr lang="zh-CN" altLang="en-US" smtClean="0"/>
            </a:fld>
            <a:endParaRPr lang="zh-CN" altLang="en-US"/>
          </a:p>
        </p:txBody>
      </p:sp>
      <p:sp>
        <p:nvSpPr>
          <p:cNvPr id="5" name="页脚占位符 4"/>
          <p:cNvSpPr>
            <a:spLocks noGrp="1"/>
          </p:cNvSpPr>
          <p:nvPr>
            <p:ph type="ftr" sz="quarter" idx="3"/>
          </p:nvPr>
        </p:nvSpPr>
        <p:spPr>
          <a:xfrm>
            <a:off x="3124200" y="4767264"/>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7264"/>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666B202E-BB18-4F6B-9387-01B83178FF37}"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xml"/><Relationship Id="rId2" Type="http://schemas.openxmlformats.org/officeDocument/2006/relationships/image" Target="../media/image3.png"/><Relationship Id="rId1" Type="http://schemas.openxmlformats.org/officeDocument/2006/relationships/image" Target="../media/image2.jpeg"/></Relationships>
</file>

<file path=ppt/slides/_rels/slide10.xml.rels><?xml version="1.0" encoding="UTF-8" standalone="yes"?>
<Relationships xmlns="http://schemas.openxmlformats.org/package/2006/relationships"><Relationship Id="rId7" Type="http://schemas.openxmlformats.org/officeDocument/2006/relationships/notesSlide" Target="../notesSlides/notesSlide9.xml"/><Relationship Id="rId6" Type="http://schemas.openxmlformats.org/officeDocument/2006/relationships/slideLayout" Target="../slideLayouts/slideLayout2.xml"/><Relationship Id="rId5" Type="http://schemas.microsoft.com/office/2007/relationships/diagramDrawing" Target="../diagrams/drawing3.xml"/><Relationship Id="rId4" Type="http://schemas.openxmlformats.org/officeDocument/2006/relationships/diagramColors" Target="../diagrams/colors3.xml"/><Relationship Id="rId3" Type="http://schemas.openxmlformats.org/officeDocument/2006/relationships/diagramQuickStyle" Target="../diagrams/quickStyle3.xml"/><Relationship Id="rId2" Type="http://schemas.openxmlformats.org/officeDocument/2006/relationships/diagramLayout" Target="../diagrams/layout3.xml"/><Relationship Id="rId1" Type="http://schemas.openxmlformats.org/officeDocument/2006/relationships/diagramData" Target="../diagrams/data3.xml"/></Relationships>
</file>

<file path=ppt/slides/_rels/slide11.xml.rels><?xml version="1.0" encoding="UTF-8" standalone="yes"?>
<Relationships xmlns="http://schemas.openxmlformats.org/package/2006/relationships"><Relationship Id="rId7" Type="http://schemas.openxmlformats.org/officeDocument/2006/relationships/notesSlide" Target="../notesSlides/notesSlide10.xml"/><Relationship Id="rId6" Type="http://schemas.openxmlformats.org/officeDocument/2006/relationships/slideLayout" Target="../slideLayouts/slideLayout2.xml"/><Relationship Id="rId5" Type="http://schemas.microsoft.com/office/2007/relationships/diagramDrawing" Target="../diagrams/drawing4.xml"/><Relationship Id="rId4" Type="http://schemas.openxmlformats.org/officeDocument/2006/relationships/diagramColors" Target="../diagrams/colors4.xml"/><Relationship Id="rId3" Type="http://schemas.openxmlformats.org/officeDocument/2006/relationships/diagramQuickStyle" Target="../diagrams/quickStyle4.xml"/><Relationship Id="rId2" Type="http://schemas.openxmlformats.org/officeDocument/2006/relationships/diagramLayout" Target="../diagrams/layout4.xml"/><Relationship Id="rId1" Type="http://schemas.openxmlformats.org/officeDocument/2006/relationships/diagramData" Target="../diagrams/data4.xml"/></Relationships>
</file>

<file path=ppt/slides/_rels/slide12.xml.rels><?xml version="1.0" encoding="UTF-8" standalone="yes"?>
<Relationships xmlns="http://schemas.openxmlformats.org/package/2006/relationships"><Relationship Id="rId7" Type="http://schemas.openxmlformats.org/officeDocument/2006/relationships/notesSlide" Target="../notesSlides/notesSlide11.xml"/><Relationship Id="rId6" Type="http://schemas.openxmlformats.org/officeDocument/2006/relationships/slideLayout" Target="../slideLayouts/slideLayout2.xml"/><Relationship Id="rId5" Type="http://schemas.microsoft.com/office/2007/relationships/diagramDrawing" Target="../diagrams/drawing5.xml"/><Relationship Id="rId4" Type="http://schemas.openxmlformats.org/officeDocument/2006/relationships/diagramColors" Target="../diagrams/colors5.xml"/><Relationship Id="rId3" Type="http://schemas.openxmlformats.org/officeDocument/2006/relationships/diagramQuickStyle" Target="../diagrams/quickStyle5.xml"/><Relationship Id="rId2" Type="http://schemas.openxmlformats.org/officeDocument/2006/relationships/diagramLayout" Target="../diagrams/layout5.xml"/><Relationship Id="rId1" Type="http://schemas.openxmlformats.org/officeDocument/2006/relationships/diagramData" Target="../diagrams/data5.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14.xml.rels><?xml version="1.0" encoding="UTF-8" standalone="yes"?>
<Relationships xmlns="http://schemas.openxmlformats.org/package/2006/relationships"><Relationship Id="rId6" Type="http://schemas.openxmlformats.org/officeDocument/2006/relationships/notesSlide" Target="../notesSlides/notesSlide13.xml"/><Relationship Id="rId5" Type="http://schemas.openxmlformats.org/officeDocument/2006/relationships/slideLayout" Target="../slideLayouts/slideLayout7.xml"/><Relationship Id="rId4" Type="http://schemas.openxmlformats.org/officeDocument/2006/relationships/image" Target="../media/image9.png"/><Relationship Id="rId3" Type="http://schemas.openxmlformats.org/officeDocument/2006/relationships/tags" Target="../tags/tag2.xml"/><Relationship Id="rId2" Type="http://schemas.openxmlformats.org/officeDocument/2006/relationships/image" Target="../media/image8.jpeg"/><Relationship Id="rId1" Type="http://schemas.openxmlformats.org/officeDocument/2006/relationships/tags" Target="../tags/tag1.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7.xml"/><Relationship Id="rId1" Type="http://schemas.openxmlformats.org/officeDocument/2006/relationships/image" Target="../media/image10.jpe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2.jpeg"/><Relationship Id="rId1" Type="http://schemas.openxmlformats.org/officeDocument/2006/relationships/image" Target="../media/image11.jpeg"/></Relationships>
</file>

<file path=ppt/slides/_rels/slide17.xml.rels><?xml version="1.0" encoding="UTF-8" standalone="yes"?>
<Relationships xmlns="http://schemas.openxmlformats.org/package/2006/relationships"><Relationship Id="rId7" Type="http://schemas.openxmlformats.org/officeDocument/2006/relationships/notesSlide" Target="../notesSlides/notesSlide15.xml"/><Relationship Id="rId6" Type="http://schemas.openxmlformats.org/officeDocument/2006/relationships/slideLayout" Target="../slideLayouts/slideLayout2.xml"/><Relationship Id="rId5" Type="http://schemas.microsoft.com/office/2007/relationships/diagramDrawing" Target="../diagrams/drawing6.xml"/><Relationship Id="rId4" Type="http://schemas.openxmlformats.org/officeDocument/2006/relationships/diagramColors" Target="../diagrams/colors6.xml"/><Relationship Id="rId3" Type="http://schemas.openxmlformats.org/officeDocument/2006/relationships/diagramQuickStyle" Target="../diagrams/quickStyle6.xml"/><Relationship Id="rId2" Type="http://schemas.openxmlformats.org/officeDocument/2006/relationships/diagramLayout" Target="../diagrams/layout6.xml"/><Relationship Id="rId1" Type="http://schemas.openxmlformats.org/officeDocument/2006/relationships/diagramData" Target="../diagrams/data6.xml"/></Relationships>
</file>

<file path=ppt/slides/_rels/slide18.xml.rels><?xml version="1.0" encoding="UTF-8" standalone="yes"?>
<Relationships xmlns="http://schemas.openxmlformats.org/package/2006/relationships"><Relationship Id="rId7" Type="http://schemas.openxmlformats.org/officeDocument/2006/relationships/notesSlide" Target="../notesSlides/notesSlide16.xml"/><Relationship Id="rId6" Type="http://schemas.openxmlformats.org/officeDocument/2006/relationships/slideLayout" Target="../slideLayouts/slideLayout2.xml"/><Relationship Id="rId5" Type="http://schemas.microsoft.com/office/2007/relationships/diagramDrawing" Target="../diagrams/drawing7.xml"/><Relationship Id="rId4" Type="http://schemas.openxmlformats.org/officeDocument/2006/relationships/diagramColors" Target="../diagrams/colors7.xml"/><Relationship Id="rId3" Type="http://schemas.openxmlformats.org/officeDocument/2006/relationships/diagramQuickStyle" Target="../diagrams/quickStyle7.xml"/><Relationship Id="rId2" Type="http://schemas.openxmlformats.org/officeDocument/2006/relationships/diagramLayout" Target="../diagrams/layout7.xml"/><Relationship Id="rId1" Type="http://schemas.openxmlformats.org/officeDocument/2006/relationships/diagramData" Target="../diagrams/data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7.xml"/><Relationship Id="rId1" Type="http://schemas.openxmlformats.org/officeDocument/2006/relationships/image" Target="../media/image4.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jpe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7.xml"/><Relationship Id="rId1" Type="http://schemas.openxmlformats.org/officeDocument/2006/relationships/image" Target="../media/image5.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xml"/><Relationship Id="rId1" Type="http://schemas.openxmlformats.org/officeDocument/2006/relationships/image" Target="../media/image14.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4" Type="http://schemas.openxmlformats.org/officeDocument/2006/relationships/notesSlide" Target="../notesSlides/notesSlide34.xml"/><Relationship Id="rId3" Type="http://schemas.openxmlformats.org/officeDocument/2006/relationships/slideLayout" Target="../slideLayouts/slideLayout7.xml"/><Relationship Id="rId2" Type="http://schemas.openxmlformats.org/officeDocument/2006/relationships/image" Target="../media/image16.jpeg"/><Relationship Id="rId1" Type="http://schemas.openxmlformats.org/officeDocument/2006/relationships/image" Target="../media/image15.jpe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2.xml"/><Relationship Id="rId1" Type="http://schemas.openxmlformats.org/officeDocument/2006/relationships/chart" Target="../charts/chart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7" Type="http://schemas.openxmlformats.org/officeDocument/2006/relationships/notesSlide" Target="../notesSlides/notesSlide5.xml"/><Relationship Id="rId6" Type="http://schemas.openxmlformats.org/officeDocument/2006/relationships/slideLayout" Target="../slideLayouts/slideLayout2.xml"/><Relationship Id="rId5" Type="http://schemas.microsoft.com/office/2007/relationships/diagramDrawing" Target="../diagrams/drawing1.xml"/><Relationship Id="rId4" Type="http://schemas.openxmlformats.org/officeDocument/2006/relationships/diagramColors" Target="../diagrams/colors1.xml"/><Relationship Id="rId3" Type="http://schemas.openxmlformats.org/officeDocument/2006/relationships/diagramQuickStyle" Target="../diagrams/quickStyle1.xml"/><Relationship Id="rId2" Type="http://schemas.openxmlformats.org/officeDocument/2006/relationships/diagramLayout" Target="../diagrams/layout1.xml"/><Relationship Id="rId1" Type="http://schemas.openxmlformats.org/officeDocument/2006/relationships/diagramData" Target="../diagrams/data1.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2.xml"/><Relationship Id="rId1" Type="http://schemas.openxmlformats.org/officeDocument/2006/relationships/image" Target="../media/image17.png"/></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7.xml"/><Relationship Id="rId1" Type="http://schemas.openxmlformats.org/officeDocument/2006/relationships/image" Target="../media/image18.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jpeg"/></Relationships>
</file>

<file path=ppt/slides/_rels/slide9.xml.rels><?xml version="1.0" encoding="UTF-8" standalone="yes"?>
<Relationships xmlns="http://schemas.openxmlformats.org/package/2006/relationships"><Relationship Id="rId7" Type="http://schemas.openxmlformats.org/officeDocument/2006/relationships/notesSlide" Target="../notesSlides/notesSlide8.xml"/><Relationship Id="rId6" Type="http://schemas.openxmlformats.org/officeDocument/2006/relationships/slideLayout" Target="../slideLayouts/slideLayout2.xml"/><Relationship Id="rId5" Type="http://schemas.microsoft.com/office/2007/relationships/diagramDrawing" Target="../diagrams/drawing2.xml"/><Relationship Id="rId4" Type="http://schemas.openxmlformats.org/officeDocument/2006/relationships/diagramColors" Target="../diagrams/colors2.xml"/><Relationship Id="rId3" Type="http://schemas.openxmlformats.org/officeDocument/2006/relationships/diagramQuickStyle" Target="../diagrams/quickStyle2.xml"/><Relationship Id="rId2" Type="http://schemas.openxmlformats.org/officeDocument/2006/relationships/diagramLayout" Target="../diagrams/layout2.xml"/><Relationship Id="rId1" Type="http://schemas.openxmlformats.org/officeDocument/2006/relationships/diagramData" Target="../diagrams/data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descr="未标题-2.jpg"/>
          <p:cNvPicPr>
            <a:picLocks noChangeAspect="1"/>
          </p:cNvPicPr>
          <p:nvPr/>
        </p:nvPicPr>
        <p:blipFill>
          <a:blip r:embed="rId1"/>
          <a:stretch>
            <a:fillRect/>
          </a:stretch>
        </p:blipFill>
        <p:spPr>
          <a:xfrm>
            <a:off x="0" y="1"/>
            <a:ext cx="9112425" cy="5143500"/>
          </a:xfrm>
          <a:prstGeom prst="rect">
            <a:avLst/>
          </a:prstGeom>
        </p:spPr>
      </p:pic>
      <p:sp>
        <p:nvSpPr>
          <p:cNvPr id="3" name="副标题 2"/>
          <p:cNvSpPr>
            <a:spLocks noGrp="1"/>
          </p:cNvSpPr>
          <p:nvPr>
            <p:ph type="subTitle" idx="1"/>
          </p:nvPr>
        </p:nvSpPr>
        <p:spPr>
          <a:xfrm>
            <a:off x="714348" y="2000246"/>
            <a:ext cx="7858180" cy="1314450"/>
          </a:xfrm>
        </p:spPr>
        <p:txBody>
          <a:bodyPr>
            <a:normAutofit/>
          </a:bodyPr>
          <a:lstStyle/>
          <a:p>
            <a:r>
              <a:rPr lang="en-US" sz="2400" b="1" dirty="0">
                <a:ln>
                  <a:solidFill>
                    <a:schemeClr val="bg1"/>
                  </a:solidFill>
                </a:ln>
                <a:solidFill>
                  <a:srgbClr val="C00000"/>
                </a:solidFill>
              </a:rPr>
              <a:t>Contemporary China's Development and Social Practice</a:t>
            </a:r>
            <a:endParaRPr lang="zh-CN" altLang="en-US" sz="2400" dirty="0">
              <a:ln>
                <a:solidFill>
                  <a:schemeClr val="bg1"/>
                </a:solidFill>
              </a:ln>
              <a:solidFill>
                <a:srgbClr val="C00000"/>
              </a:solidFill>
            </a:endParaRPr>
          </a:p>
        </p:txBody>
      </p:sp>
      <p:pic>
        <p:nvPicPr>
          <p:cNvPr id="4" name="图片 3"/>
          <p:cNvPicPr>
            <a:picLocks noChangeAspect="1"/>
          </p:cNvPicPr>
          <p:nvPr/>
        </p:nvPicPr>
        <p:blipFill rotWithShape="1">
          <a:blip r:embed="rId2" cstate="print">
            <a:extLst>
              <a:ext uri="{28A0092B-C50C-407E-A947-70E740481C1C}">
                <a14:useLocalDpi xmlns:a14="http://schemas.microsoft.com/office/drawing/2010/main" val="0"/>
              </a:ext>
            </a:extLst>
          </a:blip>
          <a:srcRect/>
          <a:stretch>
            <a:fillRect/>
          </a:stretch>
        </p:blipFill>
        <p:spPr>
          <a:xfrm>
            <a:off x="0" y="3346137"/>
            <a:ext cx="9144000" cy="2105933"/>
          </a:xfrm>
          <a:prstGeom prst="rect">
            <a:avLst/>
          </a:prstGeom>
        </p:spPr>
      </p:pic>
      <p:sp>
        <p:nvSpPr>
          <p:cNvPr id="7" name="矩形 6"/>
          <p:cNvSpPr/>
          <p:nvPr/>
        </p:nvSpPr>
        <p:spPr>
          <a:xfrm>
            <a:off x="0" y="1142991"/>
            <a:ext cx="9144000" cy="1428760"/>
          </a:xfrm>
          <a:prstGeom prst="rect">
            <a:avLst/>
          </a:prstGeom>
          <a:solidFill>
            <a:schemeClr val="accent2">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华文琥珀" panose="02010800040101010101" pitchFamily="2" charset="-122"/>
              <a:ea typeface="华文琥珀" panose="02010800040101010101" pitchFamily="2" charset="-122"/>
            </a:endParaRPr>
          </a:p>
        </p:txBody>
      </p:sp>
      <p:sp>
        <p:nvSpPr>
          <p:cNvPr id="9" name="标题 1"/>
          <p:cNvSpPr txBox="1"/>
          <p:nvPr/>
        </p:nvSpPr>
        <p:spPr>
          <a:xfrm>
            <a:off x="714348" y="1142992"/>
            <a:ext cx="7772400" cy="1102519"/>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defRPr/>
            </a:pPr>
            <a:r>
              <a:rPr kumimoji="0" lang="zh-CN" altLang="en-US" sz="4400" b="1" i="0" u="none" strike="noStrike" kern="1200" cap="none" spc="0" normalizeH="0" baseline="0" noProof="0" dirty="0" smtClean="0">
                <a:ln w="12700">
                  <a:solidFill>
                    <a:schemeClr val="bg1"/>
                  </a:solidFill>
                </a:ln>
                <a:solidFill>
                  <a:srgbClr val="C00000"/>
                </a:solidFill>
                <a:uLnTx/>
                <a:uFillTx/>
                <a:latin typeface="华文楷体" panose="02010600040101010101" pitchFamily="2" charset="-122"/>
                <a:ea typeface="华文楷体" panose="02010600040101010101" pitchFamily="2" charset="-122"/>
                <a:cs typeface="+mj-cs"/>
              </a:rPr>
              <a:t>当代中国发展与社会实践</a:t>
            </a:r>
            <a:endParaRPr kumimoji="0" lang="zh-CN" altLang="en-US" sz="4400" b="1" i="0" u="none" strike="noStrike" kern="1200" cap="none" spc="0" normalizeH="0" baseline="0" noProof="0" dirty="0" smtClean="0">
              <a:ln w="12700">
                <a:solidFill>
                  <a:schemeClr val="bg1"/>
                </a:solidFill>
              </a:ln>
              <a:solidFill>
                <a:srgbClr val="C00000"/>
              </a:solidFill>
              <a:uLnTx/>
              <a:uFillTx/>
              <a:latin typeface="华文楷体" panose="02010600040101010101" pitchFamily="2" charset="-122"/>
              <a:ea typeface="华文楷体" panose="02010600040101010101" pitchFamily="2" charset="-122"/>
              <a:cs typeface="+mj-cs"/>
            </a:endParaRPr>
          </a:p>
        </p:txBody>
      </p:sp>
      <p:sp>
        <p:nvSpPr>
          <p:cNvPr id="12" name="TextBox 11"/>
          <p:cNvSpPr txBox="1"/>
          <p:nvPr/>
        </p:nvSpPr>
        <p:spPr>
          <a:xfrm>
            <a:off x="2267744" y="2857502"/>
            <a:ext cx="5544616" cy="523220"/>
          </a:xfrm>
          <a:prstGeom prst="rect">
            <a:avLst/>
          </a:prstGeom>
          <a:solidFill>
            <a:schemeClr val="accent6">
              <a:lumMod val="40000"/>
              <a:lumOff val="60000"/>
            </a:schemeClr>
          </a:solidFill>
        </p:spPr>
        <p:txBody>
          <a:bodyPr wrap="square" rtlCol="0">
            <a:spAutoFit/>
          </a:bodyPr>
          <a:lstStyle/>
          <a:p>
            <a:pPr algn="ctr"/>
            <a:r>
              <a:rPr lang="zh-CN" altLang="en-US" sz="2800" b="1" dirty="0" smtClean="0">
                <a:ln>
                  <a:solidFill>
                    <a:schemeClr val="bg1"/>
                  </a:solidFill>
                </a:ln>
                <a:solidFill>
                  <a:srgbClr val="C00000"/>
                </a:solidFill>
                <a:latin typeface="黑体" panose="02010609060101010101" pitchFamily="49" charset="-122"/>
                <a:ea typeface="黑体" panose="02010609060101010101" pitchFamily="49" charset="-122"/>
              </a:rPr>
              <a:t>第六讲 改革开发</a:t>
            </a:r>
            <a:r>
              <a:rPr lang="en-US" altLang="zh-CN" sz="2800" b="1" dirty="0" smtClean="0">
                <a:ln>
                  <a:solidFill>
                    <a:schemeClr val="bg1"/>
                  </a:solidFill>
                </a:ln>
                <a:solidFill>
                  <a:srgbClr val="C00000"/>
                </a:solidFill>
                <a:latin typeface="黑体" panose="02010609060101010101" pitchFamily="49" charset="-122"/>
                <a:ea typeface="黑体" panose="02010609060101010101" pitchFamily="49" charset="-122"/>
              </a:rPr>
              <a:t>40</a:t>
            </a:r>
            <a:r>
              <a:rPr lang="zh-CN" altLang="en-US" sz="2800" b="1" dirty="0" smtClean="0">
                <a:ln>
                  <a:solidFill>
                    <a:schemeClr val="bg1"/>
                  </a:solidFill>
                </a:ln>
                <a:solidFill>
                  <a:srgbClr val="C00000"/>
                </a:solidFill>
                <a:latin typeface="黑体" panose="02010609060101010101" pitchFamily="49" charset="-122"/>
                <a:ea typeface="黑体" panose="02010609060101010101" pitchFamily="49" charset="-122"/>
              </a:rPr>
              <a:t>年的中国经济</a:t>
            </a:r>
            <a:endParaRPr lang="zh-CN" altLang="en-US" sz="2800" b="1" dirty="0">
              <a:ln>
                <a:solidFill>
                  <a:schemeClr val="bg1"/>
                </a:solidFill>
              </a:ln>
              <a:solidFill>
                <a:srgbClr val="C00000"/>
              </a:solidFill>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79512" y="123478"/>
            <a:ext cx="8643998" cy="857250"/>
          </a:xfrm>
        </p:spPr>
        <p:txBody>
          <a:bodyPr/>
          <a:lstStyle/>
          <a:p>
            <a:r>
              <a:rPr lang="zh-CN" altLang="en-US" dirty="0" smtClean="0">
                <a:solidFill>
                  <a:srgbClr val="C00000"/>
                </a:solidFill>
              </a:rPr>
              <a:t>经济实力大幅跃升</a:t>
            </a:r>
            <a:endParaRPr lang="zh-CN" altLang="en-US" dirty="0">
              <a:solidFill>
                <a:srgbClr val="C00000"/>
              </a:solidFill>
            </a:endParaRPr>
          </a:p>
        </p:txBody>
      </p:sp>
      <p:graphicFrame>
        <p:nvGraphicFramePr>
          <p:cNvPr id="3" name="图示 2"/>
          <p:cNvGraphicFramePr/>
          <p:nvPr/>
        </p:nvGraphicFramePr>
        <p:xfrm>
          <a:off x="1259632" y="1131590"/>
          <a:ext cx="5735960" cy="370396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solidFill>
                  <a:srgbClr val="C00000"/>
                </a:solidFill>
              </a:rPr>
              <a:t>经济规模跃居世界第二位</a:t>
            </a:r>
            <a:endParaRPr lang="zh-CN" altLang="en-US" dirty="0">
              <a:solidFill>
                <a:srgbClr val="C00000"/>
              </a:solidFill>
            </a:endParaRPr>
          </a:p>
        </p:txBody>
      </p:sp>
      <p:graphicFrame>
        <p:nvGraphicFramePr>
          <p:cNvPr id="7" name="图示 6"/>
          <p:cNvGraphicFramePr/>
          <p:nvPr/>
        </p:nvGraphicFramePr>
        <p:xfrm>
          <a:off x="467544" y="1079500"/>
          <a:ext cx="6096000" cy="406400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4" name="TextBox 3"/>
          <p:cNvSpPr txBox="1"/>
          <p:nvPr/>
        </p:nvSpPr>
        <p:spPr>
          <a:xfrm>
            <a:off x="6900644" y="1635646"/>
            <a:ext cx="1415772" cy="2808312"/>
          </a:xfrm>
          <a:prstGeom prst="rect">
            <a:avLst/>
          </a:prstGeom>
          <a:solidFill>
            <a:schemeClr val="tx2">
              <a:lumMod val="75000"/>
            </a:schemeClr>
          </a:solidFill>
        </p:spPr>
        <p:txBody>
          <a:bodyPr vert="eaVert" wrap="square" rtlCol="0">
            <a:spAutoFit/>
          </a:bodyPr>
          <a:lstStyle/>
          <a:p>
            <a:r>
              <a:rPr lang="en-US" altLang="zh-CN" sz="8000" dirty="0" smtClean="0">
                <a:solidFill>
                  <a:schemeClr val="bg1"/>
                </a:solidFill>
              </a:rPr>
              <a:t>2020?</a:t>
            </a:r>
            <a:endParaRPr lang="zh-CN" altLang="en-US" sz="8000" dirty="0">
              <a:solidFill>
                <a:schemeClr val="bg1"/>
              </a:solidFill>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smtClean="0">
                <a:solidFill>
                  <a:srgbClr val="C00000"/>
                </a:solidFill>
              </a:rPr>
              <a:t>从低收入国家迈入中等收入偏上国家行列</a:t>
            </a:r>
            <a:endParaRPr lang="zh-CN" altLang="en-US" dirty="0">
              <a:solidFill>
                <a:srgbClr val="C00000"/>
              </a:solidFill>
            </a:endParaRPr>
          </a:p>
        </p:txBody>
      </p:sp>
      <p:graphicFrame>
        <p:nvGraphicFramePr>
          <p:cNvPr id="4" name="图示 3"/>
          <p:cNvGraphicFramePr/>
          <p:nvPr/>
        </p:nvGraphicFramePr>
        <p:xfrm>
          <a:off x="611560" y="1275606"/>
          <a:ext cx="8208912" cy="406400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5" name="TextBox 4"/>
          <p:cNvSpPr txBox="1"/>
          <p:nvPr/>
        </p:nvSpPr>
        <p:spPr>
          <a:xfrm>
            <a:off x="251520" y="1923678"/>
            <a:ext cx="2376264" cy="769441"/>
          </a:xfrm>
          <a:prstGeom prst="rect">
            <a:avLst/>
          </a:prstGeom>
          <a:solidFill>
            <a:srgbClr val="0070C0"/>
          </a:solidFill>
        </p:spPr>
        <p:txBody>
          <a:bodyPr wrap="square" rtlCol="0">
            <a:spAutoFit/>
          </a:bodyPr>
          <a:lstStyle/>
          <a:p>
            <a:r>
              <a:rPr lang="en-US" altLang="zh-CN" sz="4400" b="1" dirty="0" smtClean="0">
                <a:solidFill>
                  <a:schemeClr val="bg1"/>
                </a:solidFill>
              </a:rPr>
              <a:t>GNI </a:t>
            </a:r>
            <a:r>
              <a:rPr lang="en-US" altLang="zh-CN" sz="2000" b="1" dirty="0" smtClean="0">
                <a:solidFill>
                  <a:schemeClr val="bg1"/>
                </a:solidFill>
              </a:rPr>
              <a:t>per capita</a:t>
            </a:r>
            <a:endParaRPr lang="zh-CN" altLang="en-US" sz="4400" b="1" dirty="0">
              <a:solidFill>
                <a:schemeClr val="bg1"/>
              </a:solidFill>
            </a:endParaRPr>
          </a:p>
        </p:txBody>
      </p:sp>
      <p:sp>
        <p:nvSpPr>
          <p:cNvPr id="6" name="等腰三角形 5"/>
          <p:cNvSpPr/>
          <p:nvPr/>
        </p:nvSpPr>
        <p:spPr>
          <a:xfrm>
            <a:off x="8460432" y="1592004"/>
            <a:ext cx="435098" cy="435098"/>
          </a:xfrm>
          <a:prstGeom prst="triangle">
            <a:avLst>
              <a:gd name="adj" fmla="val 100000"/>
            </a:avLst>
          </a:prstGeom>
          <a:solidFill>
            <a:schemeClr val="accent6"/>
          </a:solidFill>
        </p:spPr>
        <p:style>
          <a:lnRef idx="2">
            <a:schemeClr val="accent5">
              <a:hueOff val="0"/>
              <a:satOff val="0"/>
              <a:lumOff val="0"/>
              <a:alphaOff val="0"/>
            </a:schemeClr>
          </a:lnRef>
          <a:fillRef idx="1">
            <a:scrgbClr r="0" g="0" b="0"/>
          </a:fillRef>
          <a:effectRef idx="0">
            <a:schemeClr val="accent5">
              <a:hueOff val="0"/>
              <a:satOff val="0"/>
              <a:lumOff val="0"/>
              <a:alphaOff val="0"/>
            </a:schemeClr>
          </a:effectRef>
          <a:fontRef idx="minor">
            <a:schemeClr val="lt1"/>
          </a:fontRef>
        </p:style>
      </p:sp>
      <p:sp>
        <p:nvSpPr>
          <p:cNvPr id="3" name="TextBox 2"/>
          <p:cNvSpPr txBox="1"/>
          <p:nvPr/>
        </p:nvSpPr>
        <p:spPr>
          <a:xfrm>
            <a:off x="6764096" y="2427734"/>
            <a:ext cx="2376264" cy="1569660"/>
          </a:xfrm>
          <a:prstGeom prst="rect">
            <a:avLst/>
          </a:prstGeom>
          <a:noFill/>
        </p:spPr>
        <p:txBody>
          <a:bodyPr wrap="square" rtlCol="0">
            <a:spAutoFit/>
          </a:bodyPr>
          <a:lstStyle/>
          <a:p>
            <a:r>
              <a:rPr lang="en-US" altLang="zh-CN" sz="4800" dirty="0">
                <a:solidFill>
                  <a:srgbClr val="C00000"/>
                </a:solidFill>
              </a:rPr>
              <a:t>2020</a:t>
            </a:r>
            <a:r>
              <a:rPr lang="zh-CN" altLang="en-US" sz="4800" dirty="0">
                <a:solidFill>
                  <a:srgbClr val="C00000"/>
                </a:solidFill>
              </a:rPr>
              <a:t>：</a:t>
            </a:r>
            <a:endParaRPr lang="en-US" altLang="zh-CN" sz="4800" dirty="0">
              <a:solidFill>
                <a:srgbClr val="C00000"/>
              </a:solidFill>
            </a:endParaRPr>
          </a:p>
          <a:p>
            <a:r>
              <a:rPr lang="en-US" altLang="zh-CN" sz="4800" dirty="0">
                <a:solidFill>
                  <a:srgbClr val="C00000"/>
                </a:solidFill>
              </a:rPr>
              <a:t>$ </a:t>
            </a:r>
            <a:r>
              <a:rPr lang="en-US" altLang="zh-CN" sz="4800" dirty="0" smtClean="0">
                <a:solidFill>
                  <a:srgbClr val="C00000"/>
                </a:solidFill>
              </a:rPr>
              <a:t>10000</a:t>
            </a:r>
            <a:endParaRPr lang="zh-CN" altLang="en-US" sz="4800" dirty="0">
              <a:solidFill>
                <a:srgbClr val="C00000"/>
              </a:solidFill>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标准？</a:t>
            </a:r>
            <a:endParaRPr lang="zh-CN" altLang="en-US" dirty="0"/>
          </a:p>
        </p:txBody>
      </p:sp>
      <p:pic>
        <p:nvPicPr>
          <p:cNvPr id="102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403648" y="915566"/>
            <a:ext cx="6517332" cy="37663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https://wkretype.bdimg.com/retype/zoom/00013362c5da50e2524d7fd6?pn=4&amp;o=jpg_6&amp;md5sum=1f96cc3be53ef02e59b331f27b173eea&amp;sign=8961a5915b&amp;png=176712-276844&amp;jpg=345743-463289"/>
          <p:cNvPicPr>
            <a:picLocks noChangeAspect="1" noChangeArrowheads="1"/>
          </p:cNvPicPr>
          <p:nvPr>
            <p:custDataLst>
              <p:tags r:id="rId1"/>
            </p:custDataLst>
          </p:nvPr>
        </p:nvPicPr>
        <p:blipFill>
          <a:blip r:embed="rId2">
            <a:extLst>
              <a:ext uri="{28A0092B-C50C-407E-A947-70E740481C1C}">
                <a14:useLocalDpi xmlns:a14="http://schemas.microsoft.com/office/drawing/2010/main" val="0"/>
              </a:ext>
            </a:extLst>
          </a:blip>
          <a:srcRect/>
          <a:stretch>
            <a:fillRect/>
          </a:stretch>
        </p:blipFill>
        <p:spPr bwMode="auto">
          <a:xfrm>
            <a:off x="107315" y="843280"/>
            <a:ext cx="5510530" cy="3229610"/>
          </a:xfrm>
          <a:prstGeom prst="rect">
            <a:avLst/>
          </a:prstGeom>
          <a:noFill/>
          <a:extLst>
            <a:ext uri="{909E8E84-426E-40DD-AFC4-6F175D3DCCD1}">
              <a14:hiddenFill xmlns:a14="http://schemas.microsoft.com/office/drawing/2010/main">
                <a:solidFill>
                  <a:srgbClr val="FFFFFF"/>
                </a:solidFill>
              </a14:hiddenFill>
            </a:ext>
          </a:extLst>
        </p:spPr>
      </p:pic>
      <p:pic>
        <p:nvPicPr>
          <p:cNvPr id="2" name="图片 1"/>
          <p:cNvPicPr>
            <a:picLocks noChangeAspect="1"/>
          </p:cNvPicPr>
          <p:nvPr>
            <p:custDataLst>
              <p:tags r:id="rId3"/>
            </p:custDataLst>
          </p:nvPr>
        </p:nvPicPr>
        <p:blipFill>
          <a:blip r:embed="rId4"/>
          <a:stretch>
            <a:fillRect/>
          </a:stretch>
        </p:blipFill>
        <p:spPr>
          <a:xfrm>
            <a:off x="5940425" y="411480"/>
            <a:ext cx="2552700" cy="3876675"/>
          </a:xfrm>
          <a:prstGeom prst="rect">
            <a:avLst/>
          </a:prstGeom>
        </p:spPr>
      </p:pic>
      <p:sp>
        <p:nvSpPr>
          <p:cNvPr id="3" name="文本框 2"/>
          <p:cNvSpPr txBox="1"/>
          <p:nvPr/>
        </p:nvSpPr>
        <p:spPr>
          <a:xfrm>
            <a:off x="5879465" y="4468495"/>
            <a:ext cx="2653030" cy="368300"/>
          </a:xfrm>
          <a:prstGeom prst="rect">
            <a:avLst/>
          </a:prstGeom>
          <a:solidFill>
            <a:schemeClr val="accent1"/>
          </a:solidFill>
        </p:spPr>
        <p:txBody>
          <a:bodyPr wrap="square" rtlCol="0">
            <a:spAutoFit/>
          </a:bodyPr>
          <a:p>
            <a:pPr algn="ctr"/>
            <a:r>
              <a:rPr lang="zh-CN" altLang="en-US" b="1">
                <a:solidFill>
                  <a:schemeClr val="bg1"/>
                </a:solidFill>
              </a:rPr>
              <a:t>上海中心大厦</a:t>
            </a:r>
            <a:r>
              <a:rPr lang="en-US" altLang="zh-CN" b="1">
                <a:solidFill>
                  <a:schemeClr val="bg1"/>
                </a:solidFill>
              </a:rPr>
              <a:t> 632</a:t>
            </a:r>
            <a:r>
              <a:rPr lang="zh-CN" altLang="en-US" b="1">
                <a:solidFill>
                  <a:schemeClr val="bg1"/>
                </a:solidFill>
              </a:rPr>
              <a:t>米</a:t>
            </a:r>
            <a:endParaRPr lang="zh-CN" altLang="en-US" b="1">
              <a:solidFill>
                <a:schemeClr val="bg1"/>
              </a:solidFill>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8" name="Picture 4" descr="https://wkretype.bdimg.com/retype/zoom/00013362c5da50e2524d7fd6?pn=5&amp;o=jpg_6&amp;md5sum=1f96cc3be53ef02e59b331f27b173eea&amp;sign=8961a5915b&amp;png=276845-373241&amp;jpg=463290-582127"/>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39552" y="123478"/>
            <a:ext cx="7848872" cy="497531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02" name="图片 101"/>
          <p:cNvPicPr/>
          <p:nvPr/>
        </p:nvPicPr>
        <p:blipFill>
          <a:blip r:embed="rId1"/>
          <a:stretch>
            <a:fillRect/>
          </a:stretch>
        </p:blipFill>
        <p:spPr>
          <a:xfrm>
            <a:off x="1475891" y="0"/>
            <a:ext cx="2768299" cy="5143500"/>
          </a:xfrm>
          <a:prstGeom prst="rect">
            <a:avLst/>
          </a:prstGeom>
          <a:noFill/>
          <a:ln w="9525">
            <a:noFill/>
          </a:ln>
        </p:spPr>
      </p:pic>
      <p:pic>
        <p:nvPicPr>
          <p:cNvPr id="103" name="图片 102"/>
          <p:cNvPicPr/>
          <p:nvPr/>
        </p:nvPicPr>
        <p:blipFill>
          <a:blip r:embed="rId2"/>
          <a:stretch>
            <a:fillRect/>
          </a:stretch>
        </p:blipFill>
        <p:spPr>
          <a:xfrm>
            <a:off x="4716145" y="-15875"/>
            <a:ext cx="2536190" cy="5158740"/>
          </a:xfrm>
          <a:prstGeom prst="rect">
            <a:avLst/>
          </a:prstGeom>
          <a:noFill/>
          <a:ln w="9525">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79512" y="123478"/>
            <a:ext cx="8643998" cy="857250"/>
          </a:xfrm>
        </p:spPr>
        <p:txBody>
          <a:bodyPr/>
          <a:lstStyle/>
          <a:p>
            <a:r>
              <a:rPr lang="zh-CN" altLang="en-US" dirty="0" smtClean="0">
                <a:solidFill>
                  <a:srgbClr val="C00000"/>
                </a:solidFill>
              </a:rPr>
              <a:t>总结成就</a:t>
            </a:r>
            <a:endParaRPr lang="zh-CN" altLang="en-US" dirty="0">
              <a:solidFill>
                <a:srgbClr val="C00000"/>
              </a:solidFill>
            </a:endParaRPr>
          </a:p>
        </p:txBody>
      </p:sp>
      <p:graphicFrame>
        <p:nvGraphicFramePr>
          <p:cNvPr id="5" name="图示 4"/>
          <p:cNvGraphicFramePr/>
          <p:nvPr/>
        </p:nvGraphicFramePr>
        <p:xfrm>
          <a:off x="1259632" y="987574"/>
          <a:ext cx="6096000" cy="406400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chemeClr val="accent6">
                    <a:lumMod val="75000"/>
                  </a:schemeClr>
                </a:solidFill>
              </a:rPr>
              <a:t>改革开放</a:t>
            </a:r>
            <a:r>
              <a:rPr lang="en-US" altLang="zh-CN" dirty="0">
                <a:solidFill>
                  <a:schemeClr val="accent6">
                    <a:lumMod val="75000"/>
                  </a:schemeClr>
                </a:solidFill>
              </a:rPr>
              <a:t>40</a:t>
            </a:r>
            <a:r>
              <a:rPr lang="zh-CN" altLang="en-US" dirty="0" smtClean="0">
                <a:solidFill>
                  <a:schemeClr val="accent6">
                    <a:lumMod val="75000"/>
                  </a:schemeClr>
                </a:solidFill>
              </a:rPr>
              <a:t>年发展历程（如何发展？</a:t>
            </a:r>
            <a:r>
              <a:rPr lang="zh-CN" altLang="en-US" dirty="0" smtClean="0">
                <a:solidFill>
                  <a:schemeClr val="accent6">
                    <a:lumMod val="75000"/>
                  </a:schemeClr>
                </a:solidFill>
              </a:rPr>
              <a:t>）</a:t>
            </a:r>
            <a:endParaRPr lang="zh-CN" altLang="en-US" dirty="0" smtClean="0">
              <a:solidFill>
                <a:schemeClr val="accent6">
                  <a:lumMod val="75000"/>
                </a:schemeClr>
              </a:solidFill>
            </a:endParaRPr>
          </a:p>
        </p:txBody>
      </p:sp>
      <p:graphicFrame>
        <p:nvGraphicFramePr>
          <p:cNvPr id="5" name="内容占位符 4"/>
          <p:cNvGraphicFramePr>
            <a:graphicFrameLocks noGrp="1"/>
          </p:cNvGraphicFramePr>
          <p:nvPr>
            <p:ph idx="1"/>
          </p:nvPr>
        </p:nvGraphicFramePr>
        <p:xfrm>
          <a:off x="179512" y="1203598"/>
          <a:ext cx="8643937" cy="3514725"/>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chemeClr val="accent6">
                    <a:lumMod val="75000"/>
                  </a:schemeClr>
                </a:solidFill>
              </a:rPr>
              <a:t>改革开放</a:t>
            </a:r>
            <a:r>
              <a:rPr lang="en-US" altLang="zh-CN" dirty="0">
                <a:solidFill>
                  <a:schemeClr val="accent6">
                    <a:lumMod val="75000"/>
                  </a:schemeClr>
                </a:solidFill>
              </a:rPr>
              <a:t>40</a:t>
            </a:r>
            <a:r>
              <a:rPr lang="zh-CN" altLang="en-US" dirty="0" smtClean="0">
                <a:solidFill>
                  <a:schemeClr val="accent6">
                    <a:lumMod val="75000"/>
                  </a:schemeClr>
                </a:solidFill>
              </a:rPr>
              <a:t>年发展历程</a:t>
            </a:r>
            <a:endParaRPr lang="zh-CN" altLang="en-US" dirty="0">
              <a:solidFill>
                <a:srgbClr val="C00000"/>
              </a:solidFill>
            </a:endParaRPr>
          </a:p>
        </p:txBody>
      </p:sp>
      <p:sp>
        <p:nvSpPr>
          <p:cNvPr id="3" name="内容占位符 2"/>
          <p:cNvSpPr>
            <a:spLocks noGrp="1"/>
          </p:cNvSpPr>
          <p:nvPr>
            <p:ph idx="1"/>
          </p:nvPr>
        </p:nvSpPr>
        <p:spPr>
          <a:xfrm>
            <a:off x="214282" y="1200151"/>
            <a:ext cx="8643998" cy="3099792"/>
          </a:xfrm>
          <a:solidFill>
            <a:srgbClr val="EAE5EF">
              <a:alpha val="67059"/>
            </a:srgbClr>
          </a:solidFill>
        </p:spPr>
        <p:txBody>
          <a:bodyPr>
            <a:normAutofit/>
          </a:bodyPr>
          <a:lstStyle/>
          <a:p>
            <a:pPr>
              <a:spcBef>
                <a:spcPts val="1200"/>
              </a:spcBef>
              <a:spcAft>
                <a:spcPts val="0"/>
              </a:spcAft>
            </a:pPr>
            <a:r>
              <a:rPr lang="en-US" altLang="zh-CN" dirty="0" smtClean="0">
                <a:solidFill>
                  <a:srgbClr val="C00000"/>
                </a:solidFill>
              </a:rPr>
              <a:t>1978-1984 </a:t>
            </a:r>
            <a:r>
              <a:rPr lang="zh-CN" altLang="en-US" dirty="0" smtClean="0">
                <a:solidFill>
                  <a:srgbClr val="C00000"/>
                </a:solidFill>
              </a:rPr>
              <a:t>经济改革大幕徐徐拉开</a:t>
            </a:r>
            <a:endParaRPr lang="en-US" altLang="zh-CN" dirty="0" smtClean="0">
              <a:solidFill>
                <a:srgbClr val="C00000"/>
              </a:solidFill>
            </a:endParaRPr>
          </a:p>
          <a:p>
            <a:r>
              <a:rPr lang="en-US" altLang="zh-CN" dirty="0" smtClean="0">
                <a:solidFill>
                  <a:srgbClr val="C00000"/>
                </a:solidFill>
              </a:rPr>
              <a:t>1984-1991 </a:t>
            </a:r>
            <a:r>
              <a:rPr lang="zh-CN" altLang="en-US" dirty="0" smtClean="0">
                <a:solidFill>
                  <a:srgbClr val="C00000"/>
                </a:solidFill>
              </a:rPr>
              <a:t>经济改革全面展开</a:t>
            </a:r>
            <a:endParaRPr lang="en-US" altLang="zh-CN" dirty="0" smtClean="0">
              <a:solidFill>
                <a:srgbClr val="C00000"/>
              </a:solidFill>
            </a:endParaRPr>
          </a:p>
          <a:p>
            <a:r>
              <a:rPr lang="en-US" altLang="zh-CN" dirty="0" smtClean="0">
                <a:solidFill>
                  <a:srgbClr val="C00000"/>
                </a:solidFill>
              </a:rPr>
              <a:t>1992-2002 </a:t>
            </a:r>
            <a:r>
              <a:rPr lang="zh-CN" altLang="en-US" dirty="0" smtClean="0">
                <a:solidFill>
                  <a:srgbClr val="C00000"/>
                </a:solidFill>
              </a:rPr>
              <a:t>市场经济体制建立</a:t>
            </a:r>
            <a:endParaRPr lang="en-US" altLang="zh-CN" dirty="0" smtClean="0">
              <a:solidFill>
                <a:srgbClr val="C00000"/>
              </a:solidFill>
            </a:endParaRPr>
          </a:p>
          <a:p>
            <a:r>
              <a:rPr lang="en-US" altLang="zh-CN" dirty="0" smtClean="0">
                <a:solidFill>
                  <a:srgbClr val="C00000"/>
                </a:solidFill>
              </a:rPr>
              <a:t>2003-2018 </a:t>
            </a:r>
            <a:r>
              <a:rPr lang="zh-CN" altLang="en-US" dirty="0" smtClean="0">
                <a:solidFill>
                  <a:srgbClr val="C00000"/>
                </a:solidFill>
              </a:rPr>
              <a:t>新常态</a:t>
            </a:r>
            <a:endParaRPr lang="en-US" altLang="zh-CN" dirty="0" smtClean="0">
              <a:solidFill>
                <a:srgbClr val="C00000"/>
              </a:solidFill>
            </a:endParaRPr>
          </a:p>
          <a:p>
            <a:endParaRPr lang="en-US" altLang="zh-CN" dirty="0" smtClean="0">
              <a:solidFill>
                <a:srgbClr val="C00000"/>
              </a:solidFill>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04888" y="352425"/>
            <a:ext cx="7134225" cy="4438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圆角矩形 1"/>
          <p:cNvSpPr/>
          <p:nvPr/>
        </p:nvSpPr>
        <p:spPr>
          <a:xfrm>
            <a:off x="4716016" y="3435846"/>
            <a:ext cx="1872208" cy="504056"/>
          </a:xfrm>
          <a:prstGeom prst="roundRect">
            <a:avLst/>
          </a:prstGeom>
          <a:no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solidFill>
                  <a:srgbClr val="C00000"/>
                </a:solidFill>
              </a:rPr>
              <a:t>1978-1984 </a:t>
            </a:r>
            <a:r>
              <a:rPr lang="zh-CN" altLang="en-US" dirty="0" smtClean="0">
                <a:solidFill>
                  <a:srgbClr val="C00000"/>
                </a:solidFill>
              </a:rPr>
              <a:t>经济改革的开启</a:t>
            </a:r>
            <a:endParaRPr lang="zh-CN" altLang="en-US" dirty="0">
              <a:solidFill>
                <a:srgbClr val="C00000"/>
              </a:solidFill>
            </a:endParaRPr>
          </a:p>
        </p:txBody>
      </p:sp>
      <p:sp>
        <p:nvSpPr>
          <p:cNvPr id="3" name="内容占位符 2"/>
          <p:cNvSpPr>
            <a:spLocks noGrp="1"/>
          </p:cNvSpPr>
          <p:nvPr>
            <p:ph idx="1"/>
          </p:nvPr>
        </p:nvSpPr>
        <p:spPr>
          <a:solidFill>
            <a:srgbClr val="EAE5EF">
              <a:alpha val="67059"/>
            </a:srgbClr>
          </a:solidFill>
        </p:spPr>
        <p:txBody>
          <a:bodyPr>
            <a:normAutofit lnSpcReduction="10000"/>
          </a:bodyPr>
          <a:lstStyle/>
          <a:p>
            <a:pPr marL="0" indent="0">
              <a:buNone/>
            </a:pPr>
            <a:r>
              <a:rPr lang="zh-CN" altLang="en-US" dirty="0" smtClean="0">
                <a:solidFill>
                  <a:srgbClr val="C00000"/>
                </a:solidFill>
              </a:rPr>
              <a:t>伟大的历史转折</a:t>
            </a:r>
            <a:endParaRPr lang="en-US" altLang="zh-CN" dirty="0" smtClean="0">
              <a:solidFill>
                <a:srgbClr val="C00000"/>
              </a:solidFill>
            </a:endParaRPr>
          </a:p>
          <a:p>
            <a:pPr marL="0" indent="0">
              <a:buNone/>
            </a:pPr>
            <a:r>
              <a:rPr lang="en-US" altLang="zh-CN" dirty="0" smtClean="0">
                <a:solidFill>
                  <a:srgbClr val="C00000"/>
                </a:solidFill>
              </a:rPr>
              <a:t>—— </a:t>
            </a:r>
            <a:r>
              <a:rPr lang="en-US" altLang="zh-CN" sz="2800" dirty="0" smtClean="0">
                <a:solidFill>
                  <a:schemeClr val="tx2">
                    <a:lumMod val="75000"/>
                  </a:schemeClr>
                </a:solidFill>
              </a:rPr>
              <a:t>1978</a:t>
            </a:r>
            <a:r>
              <a:rPr lang="zh-CN" altLang="en-US" sz="2800" dirty="0" smtClean="0">
                <a:solidFill>
                  <a:schemeClr val="tx2">
                    <a:lumMod val="75000"/>
                  </a:schemeClr>
                </a:solidFill>
              </a:rPr>
              <a:t>年</a:t>
            </a:r>
            <a:r>
              <a:rPr lang="en-US" altLang="zh-CN" sz="2800" dirty="0" smtClean="0">
                <a:solidFill>
                  <a:schemeClr val="tx2">
                    <a:lumMod val="75000"/>
                  </a:schemeClr>
                </a:solidFill>
              </a:rPr>
              <a:t>12</a:t>
            </a:r>
            <a:r>
              <a:rPr lang="zh-CN" altLang="en-US" sz="2800" dirty="0" smtClean="0">
                <a:solidFill>
                  <a:schemeClr val="tx2">
                    <a:lumMod val="75000"/>
                  </a:schemeClr>
                </a:solidFill>
              </a:rPr>
              <a:t>月</a:t>
            </a:r>
            <a:r>
              <a:rPr lang="zh-CN" altLang="en-US" sz="2800" dirty="0" smtClean="0">
                <a:solidFill>
                  <a:srgbClr val="C00000"/>
                </a:solidFill>
              </a:rPr>
              <a:t>中国共产党十一届三中全会</a:t>
            </a:r>
            <a:r>
              <a:rPr lang="zh-CN" altLang="en-US" sz="2800" dirty="0" smtClean="0">
                <a:solidFill>
                  <a:schemeClr val="tx2">
                    <a:lumMod val="75000"/>
                  </a:schemeClr>
                </a:solidFill>
              </a:rPr>
              <a:t>确定了工作重点的转移</a:t>
            </a:r>
            <a:endParaRPr lang="en-US" altLang="zh-CN" sz="2800" dirty="0" smtClean="0">
              <a:solidFill>
                <a:schemeClr val="tx2">
                  <a:lumMod val="75000"/>
                </a:schemeClr>
              </a:solidFill>
            </a:endParaRPr>
          </a:p>
          <a:p>
            <a:pPr marL="0" indent="0">
              <a:buNone/>
            </a:pPr>
            <a:r>
              <a:rPr lang="zh-CN" altLang="en-US" dirty="0" smtClean="0">
                <a:solidFill>
                  <a:srgbClr val="C00000"/>
                </a:solidFill>
              </a:rPr>
              <a:t>改革开放的起步</a:t>
            </a:r>
            <a:endParaRPr lang="en-US" altLang="zh-CN" dirty="0" smtClean="0">
              <a:solidFill>
                <a:srgbClr val="C00000"/>
              </a:solidFill>
            </a:endParaRPr>
          </a:p>
          <a:p>
            <a:pPr marL="0" indent="0">
              <a:buNone/>
            </a:pPr>
            <a:r>
              <a:rPr lang="en-US" altLang="zh-CN" sz="2800" dirty="0">
                <a:solidFill>
                  <a:schemeClr val="tx2">
                    <a:lumMod val="75000"/>
                  </a:schemeClr>
                </a:solidFill>
              </a:rPr>
              <a:t>—— 1978</a:t>
            </a:r>
            <a:r>
              <a:rPr lang="zh-CN" altLang="en-US" sz="2800" dirty="0">
                <a:solidFill>
                  <a:schemeClr val="tx2">
                    <a:lumMod val="75000"/>
                  </a:schemeClr>
                </a:solidFill>
              </a:rPr>
              <a:t>年</a:t>
            </a:r>
            <a:r>
              <a:rPr lang="en-US" altLang="zh-CN" sz="2800" dirty="0">
                <a:solidFill>
                  <a:schemeClr val="tx2">
                    <a:lumMod val="75000"/>
                  </a:schemeClr>
                </a:solidFill>
              </a:rPr>
              <a:t>12</a:t>
            </a:r>
            <a:r>
              <a:rPr lang="zh-CN" altLang="en-US" sz="2800" dirty="0">
                <a:solidFill>
                  <a:schemeClr val="tx2">
                    <a:lumMod val="75000"/>
                  </a:schemeClr>
                </a:solidFill>
              </a:rPr>
              <a:t>月中国共产党十一届三中全会标志着改革开放和经济改革的开启</a:t>
            </a:r>
            <a:endParaRPr lang="en-US" altLang="zh-CN" sz="2800" dirty="0">
              <a:solidFill>
                <a:schemeClr val="tx2">
                  <a:lumMod val="75000"/>
                </a:schemeClr>
              </a:solidFill>
            </a:endParaRPr>
          </a:p>
          <a:p>
            <a:pPr marL="0" indent="0">
              <a:buNone/>
            </a:pPr>
            <a:endParaRPr lang="en-US" altLang="zh-CN" dirty="0">
              <a:solidFill>
                <a:srgbClr val="C00000"/>
              </a:solidFill>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solidFill>
                  <a:srgbClr val="C00000"/>
                </a:solidFill>
              </a:rPr>
              <a:t>目标探索</a:t>
            </a:r>
            <a:endParaRPr lang="zh-CN" altLang="en-US" dirty="0">
              <a:solidFill>
                <a:srgbClr val="C00000"/>
              </a:solidFill>
            </a:endParaRPr>
          </a:p>
        </p:txBody>
      </p:sp>
      <p:sp>
        <p:nvSpPr>
          <p:cNvPr id="3" name="内容占位符 2"/>
          <p:cNvSpPr>
            <a:spLocks noGrp="1"/>
          </p:cNvSpPr>
          <p:nvPr>
            <p:ph idx="1"/>
          </p:nvPr>
        </p:nvSpPr>
        <p:spPr/>
        <p:txBody>
          <a:bodyPr>
            <a:normAutofit fontScale="92500"/>
          </a:bodyPr>
          <a:lstStyle/>
          <a:p>
            <a:pPr>
              <a:buClr>
                <a:srgbClr val="C00000"/>
              </a:buClr>
              <a:buFont typeface="Wingdings" panose="05000000000000000000" pitchFamily="2" charset="2"/>
              <a:buChar char="Ø"/>
            </a:pPr>
            <a:r>
              <a:rPr lang="zh-CN" altLang="en-US" dirty="0" smtClean="0"/>
              <a:t>首先从农村开始，逐步向城市推进</a:t>
            </a:r>
            <a:endParaRPr lang="en-US" altLang="zh-CN" dirty="0" smtClean="0"/>
          </a:p>
          <a:p>
            <a:pPr>
              <a:buClr>
                <a:srgbClr val="C00000"/>
              </a:buClr>
              <a:buFont typeface="Wingdings" panose="05000000000000000000" pitchFamily="2" charset="2"/>
              <a:buChar char="Ø"/>
            </a:pPr>
            <a:r>
              <a:rPr lang="zh-CN" altLang="en-US" dirty="0" smtClean="0"/>
              <a:t>试点先行、经验积累、逐步推广</a:t>
            </a:r>
            <a:endParaRPr lang="en-US" altLang="zh-CN" dirty="0" smtClean="0"/>
          </a:p>
          <a:p>
            <a:pPr>
              <a:buClr>
                <a:srgbClr val="C00000"/>
              </a:buClr>
              <a:buFont typeface="Wingdings" panose="05000000000000000000" pitchFamily="2" charset="2"/>
              <a:buChar char="Ø"/>
            </a:pPr>
            <a:r>
              <a:rPr lang="zh-CN" altLang="en-US" dirty="0" smtClean="0"/>
              <a:t>对外开放从特区到沿海、沿江，扩大到内地</a:t>
            </a:r>
            <a:endParaRPr lang="en-US" altLang="zh-CN" dirty="0" smtClean="0"/>
          </a:p>
          <a:p>
            <a:pPr>
              <a:buClr>
                <a:srgbClr val="C00000"/>
              </a:buClr>
              <a:buFont typeface="Wingdings" panose="05000000000000000000" pitchFamily="2" charset="2"/>
              <a:buChar char="Ø"/>
            </a:pPr>
            <a:r>
              <a:rPr lang="zh-CN" altLang="en-US" dirty="0" smtClean="0"/>
              <a:t>企业改革方面开展了多种形式的国有企业扩大自主权试点、集体和个人经济逐步恢复、发展</a:t>
            </a:r>
            <a:endParaRPr lang="en-US" altLang="zh-CN" dirty="0" smtClean="0"/>
          </a:p>
          <a:p>
            <a:pPr marL="0" indent="0">
              <a:buClr>
                <a:srgbClr val="C00000"/>
              </a:buClr>
              <a:buNone/>
            </a:pPr>
            <a:endParaRPr lang="en-US" altLang="zh-CN" dirty="0" smtClean="0"/>
          </a:p>
          <a:p>
            <a:pPr>
              <a:buClr>
                <a:srgbClr val="C00000"/>
              </a:buClr>
              <a:buFont typeface="Wingdings" panose="05000000000000000000" pitchFamily="2" charset="2"/>
              <a:buChar char="p"/>
            </a:pPr>
            <a:endParaRPr lang="en-US" altLang="zh-CN" dirty="0"/>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00" name="图片 99"/>
          <p:cNvPicPr/>
          <p:nvPr/>
        </p:nvPicPr>
        <p:blipFill>
          <a:blip r:embed="rId1"/>
          <a:stretch>
            <a:fillRect/>
          </a:stretch>
        </p:blipFill>
        <p:spPr>
          <a:xfrm>
            <a:off x="684197" y="-92710"/>
            <a:ext cx="6974237" cy="5143500"/>
          </a:xfrm>
          <a:prstGeom prst="rect">
            <a:avLst/>
          </a:prstGeom>
          <a:noFill/>
          <a:ln w="9525">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323850" y="195580"/>
            <a:ext cx="1830070" cy="706755"/>
          </a:xfrm>
          <a:prstGeom prst="rect">
            <a:avLst/>
          </a:prstGeom>
          <a:noFill/>
        </p:spPr>
        <p:txBody>
          <a:bodyPr wrap="square" rtlCol="0">
            <a:spAutoFit/>
          </a:bodyPr>
          <a:p>
            <a:r>
              <a:rPr lang="zh-CN" altLang="en-US" sz="4000" dirty="0" smtClean="0">
                <a:solidFill>
                  <a:srgbClr val="C00000"/>
                </a:solidFill>
                <a:latin typeface="Arial" panose="020B0604020202020204" pitchFamily="34" charset="0"/>
                <a:ea typeface="黑体" panose="02010609060101010101" pitchFamily="49" charset="-122"/>
                <a:cs typeface="Arial" panose="020B0604020202020204" pitchFamily="34" charset="0"/>
              </a:rPr>
              <a:t>总结</a:t>
            </a:r>
            <a:endParaRPr lang="zh-CN" altLang="en-US" sz="4000" dirty="0" smtClean="0">
              <a:solidFill>
                <a:srgbClr val="C00000"/>
              </a:solidFill>
              <a:latin typeface="Arial" panose="020B0604020202020204" pitchFamily="34" charset="0"/>
              <a:ea typeface="黑体" panose="02010609060101010101" pitchFamily="49" charset="-122"/>
              <a:cs typeface="Arial" panose="020B0604020202020204" pitchFamily="34" charset="0"/>
            </a:endParaRPr>
          </a:p>
        </p:txBody>
      </p:sp>
      <p:sp>
        <p:nvSpPr>
          <p:cNvPr id="3" name="文本框 2"/>
          <p:cNvSpPr txBox="1"/>
          <p:nvPr/>
        </p:nvSpPr>
        <p:spPr>
          <a:xfrm>
            <a:off x="827405" y="1491615"/>
            <a:ext cx="6692900" cy="2553335"/>
          </a:xfrm>
          <a:prstGeom prst="rect">
            <a:avLst/>
          </a:prstGeom>
          <a:noFill/>
        </p:spPr>
        <p:txBody>
          <a:bodyPr wrap="square" rtlCol="0">
            <a:spAutoFit/>
          </a:bodyPr>
          <a:p>
            <a:r>
              <a:rPr lang="zh-CN" altLang="en-US" sz="3200">
                <a:solidFill>
                  <a:schemeClr val="tx2">
                    <a:lumMod val="75000"/>
                  </a:schemeClr>
                </a:solidFill>
                <a:latin typeface="黑体" panose="02010609060101010101" pitchFamily="49" charset="-122"/>
                <a:ea typeface="黑体" panose="02010609060101010101" pitchFamily="49" charset="-122"/>
              </a:rPr>
              <a:t>第一阶段为中国经济体制改革的初步探索阶段。在这一阶段，改革的重心是农村改革，以解放生产力。但是改革的效能没有充分发挥，在这一过程中还存在新的问题</a:t>
            </a:r>
            <a:endParaRPr lang="zh-CN" altLang="en-US" sz="3200">
              <a:solidFill>
                <a:schemeClr val="tx2">
                  <a:lumMod val="75000"/>
                </a:schemeClr>
              </a:solidFill>
              <a:latin typeface="黑体" panose="02010609060101010101" pitchFamily="49" charset="-122"/>
              <a:ea typeface="黑体" panose="02010609060101010101" pitchFamily="49" charset="-122"/>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solidFill>
            <a:schemeClr val="accent3"/>
          </a:solidFill>
        </p:spPr>
        <p:txBody>
          <a:bodyPr/>
          <a:lstStyle/>
          <a:p>
            <a:r>
              <a:rPr lang="en-US" altLang="zh-CN" dirty="0" smtClean="0">
                <a:solidFill>
                  <a:schemeClr val="bg1"/>
                </a:solidFill>
              </a:rPr>
              <a:t>1984-1991 </a:t>
            </a:r>
            <a:r>
              <a:rPr lang="zh-CN" altLang="en-US" dirty="0" smtClean="0">
                <a:solidFill>
                  <a:schemeClr val="bg1"/>
                </a:solidFill>
              </a:rPr>
              <a:t>经济改革的全面展开</a:t>
            </a:r>
            <a:endParaRPr lang="zh-CN" altLang="en-US" dirty="0" smtClean="0">
              <a:solidFill>
                <a:schemeClr val="bg1"/>
              </a:solidFill>
            </a:endParaRPr>
          </a:p>
        </p:txBody>
      </p:sp>
      <p:sp>
        <p:nvSpPr>
          <p:cNvPr id="3" name="内容占位符 2"/>
          <p:cNvSpPr>
            <a:spLocks noGrp="1"/>
          </p:cNvSpPr>
          <p:nvPr>
            <p:ph idx="1"/>
          </p:nvPr>
        </p:nvSpPr>
        <p:spPr/>
        <p:txBody>
          <a:bodyPr>
            <a:normAutofit/>
          </a:bodyPr>
          <a:lstStyle/>
          <a:p>
            <a:r>
              <a:rPr lang="zh-CN" altLang="en-US" dirty="0" smtClean="0"/>
              <a:t>改革思路的深化与三步走发展战略</a:t>
            </a:r>
            <a:endParaRPr lang="en-US" altLang="zh-CN" dirty="0" smtClean="0"/>
          </a:p>
          <a:p>
            <a:r>
              <a:rPr lang="zh-CN" altLang="en-US" dirty="0" smtClean="0"/>
              <a:t>以</a:t>
            </a:r>
            <a:r>
              <a:rPr lang="zh-CN" altLang="en-US" dirty="0" smtClean="0">
                <a:solidFill>
                  <a:srgbClr val="C00000"/>
                </a:solidFill>
              </a:rPr>
              <a:t>城市</a:t>
            </a:r>
            <a:r>
              <a:rPr lang="zh-CN" altLang="en-US" dirty="0" smtClean="0"/>
              <a:t>为重点推进经济体制改革</a:t>
            </a:r>
            <a:endParaRPr lang="en-US" altLang="zh-CN" dirty="0" smtClean="0"/>
          </a:p>
          <a:p>
            <a:r>
              <a:rPr lang="zh-CN" altLang="en-US" dirty="0"/>
              <a:t>经济</a:t>
            </a:r>
            <a:r>
              <a:rPr lang="zh-CN" altLang="en-US" dirty="0" smtClean="0"/>
              <a:t>改革在体制摩擦中曲折前进</a:t>
            </a:r>
            <a:endParaRPr lang="en-US" altLang="zh-CN" dirty="0"/>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14282" y="123490"/>
            <a:ext cx="8643998" cy="857250"/>
          </a:xfrm>
          <a:solidFill>
            <a:srgbClr val="92D050"/>
          </a:solidFill>
        </p:spPr>
        <p:txBody>
          <a:bodyPr/>
          <a:lstStyle/>
          <a:p>
            <a:r>
              <a:rPr lang="en-US" altLang="zh-CN" dirty="0" smtClean="0">
                <a:solidFill>
                  <a:schemeClr val="bg1"/>
                </a:solidFill>
              </a:rPr>
              <a:t>1984-1991 </a:t>
            </a:r>
            <a:r>
              <a:rPr lang="zh-CN" altLang="en-US" dirty="0" smtClean="0">
                <a:solidFill>
                  <a:schemeClr val="bg1"/>
                </a:solidFill>
              </a:rPr>
              <a:t>经济改革的全面展开</a:t>
            </a:r>
            <a:endParaRPr lang="zh-CN" altLang="en-US" dirty="0" smtClean="0">
              <a:solidFill>
                <a:schemeClr val="bg1"/>
              </a:solidFill>
            </a:endParaRPr>
          </a:p>
        </p:txBody>
      </p:sp>
      <p:sp>
        <p:nvSpPr>
          <p:cNvPr id="3" name="内容占位符 2"/>
          <p:cNvSpPr>
            <a:spLocks noGrp="1"/>
          </p:cNvSpPr>
          <p:nvPr>
            <p:ph idx="1"/>
          </p:nvPr>
        </p:nvSpPr>
        <p:spPr>
          <a:xfrm>
            <a:off x="214282" y="1271905"/>
            <a:ext cx="8643998" cy="3514739"/>
          </a:xfrm>
        </p:spPr>
        <p:txBody>
          <a:bodyPr>
            <a:normAutofit/>
          </a:bodyPr>
          <a:lstStyle/>
          <a:p>
            <a:pPr marL="0" indent="0">
              <a:buNone/>
            </a:pPr>
            <a:r>
              <a:rPr lang="zh-CN" altLang="en-US" dirty="0" smtClean="0">
                <a:solidFill>
                  <a:srgbClr val="C00000"/>
                </a:solidFill>
              </a:rPr>
              <a:t>经济体制改革纲领：</a:t>
            </a:r>
            <a:endParaRPr lang="en-US" altLang="zh-CN" dirty="0" smtClean="0">
              <a:solidFill>
                <a:srgbClr val="C00000"/>
              </a:solidFill>
            </a:endParaRPr>
          </a:p>
          <a:p>
            <a:pPr marL="0" indent="0">
              <a:buNone/>
            </a:pPr>
            <a:r>
              <a:rPr lang="zh-CN" altLang="en-US" sz="2400" dirty="0" smtClean="0">
                <a:solidFill>
                  <a:schemeClr val="tx2">
                    <a:lumMod val="75000"/>
                  </a:schemeClr>
                </a:solidFill>
              </a:rPr>
              <a:t>中国共产党十二届三中全会通过</a:t>
            </a:r>
            <a:r>
              <a:rPr lang="zh-CN" altLang="en-US" sz="2400" dirty="0" smtClean="0">
                <a:solidFill>
                  <a:srgbClr val="C00000"/>
                </a:solidFill>
              </a:rPr>
              <a:t>《中共中央关于经济体制改革的决定》。</a:t>
            </a:r>
            <a:endParaRPr lang="zh-CN" altLang="en-US" sz="2400" dirty="0" smtClean="0">
              <a:solidFill>
                <a:srgbClr val="C00000"/>
              </a:solidFill>
            </a:endParaRPr>
          </a:p>
          <a:p>
            <a:pPr marL="0" indent="0">
              <a:buNone/>
            </a:pPr>
            <a:r>
              <a:rPr lang="zh-CN" altLang="en-US" sz="2400" dirty="0" smtClean="0">
                <a:solidFill>
                  <a:schemeClr val="accent3">
                    <a:lumMod val="75000"/>
                  </a:schemeClr>
                </a:solidFill>
              </a:rPr>
              <a:t>决定全面系统地提出了经济体制改革的方向、性质、任务和基本目标，成为指导中国经济体制改革的纲领性文件。</a:t>
            </a:r>
            <a:endParaRPr lang="zh-CN" altLang="en-US" sz="2400" dirty="0" smtClean="0">
              <a:solidFill>
                <a:schemeClr val="accent3">
                  <a:lumMod val="75000"/>
                </a:schemeClr>
              </a:solidFill>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14282" y="123490"/>
            <a:ext cx="8643998" cy="857250"/>
          </a:xfrm>
          <a:solidFill>
            <a:srgbClr val="92D050"/>
          </a:solidFill>
        </p:spPr>
        <p:txBody>
          <a:bodyPr/>
          <a:lstStyle/>
          <a:p>
            <a:r>
              <a:rPr lang="en-US" altLang="zh-CN" dirty="0" smtClean="0">
                <a:solidFill>
                  <a:schemeClr val="bg1"/>
                </a:solidFill>
              </a:rPr>
              <a:t>1984-1991 </a:t>
            </a:r>
            <a:r>
              <a:rPr lang="zh-CN" altLang="en-US" dirty="0" smtClean="0">
                <a:solidFill>
                  <a:schemeClr val="bg1"/>
                </a:solidFill>
              </a:rPr>
              <a:t>经济改革的全面展开</a:t>
            </a:r>
            <a:endParaRPr lang="zh-CN" altLang="en-US" dirty="0" smtClean="0">
              <a:solidFill>
                <a:schemeClr val="bg1"/>
              </a:solidFill>
            </a:endParaRPr>
          </a:p>
        </p:txBody>
      </p:sp>
      <p:sp>
        <p:nvSpPr>
          <p:cNvPr id="3" name="内容占位符 2"/>
          <p:cNvSpPr>
            <a:spLocks noGrp="1"/>
          </p:cNvSpPr>
          <p:nvPr>
            <p:ph idx="1"/>
          </p:nvPr>
        </p:nvSpPr>
        <p:spPr>
          <a:xfrm>
            <a:off x="214282" y="1271905"/>
            <a:ext cx="8643998" cy="3514739"/>
          </a:xfrm>
        </p:spPr>
        <p:txBody>
          <a:bodyPr>
            <a:normAutofit lnSpcReduction="10000"/>
          </a:bodyPr>
          <a:lstStyle/>
          <a:p>
            <a:pPr marL="0" indent="0">
              <a:buNone/>
            </a:pPr>
            <a:r>
              <a:rPr lang="zh-CN" altLang="en-US" dirty="0" smtClean="0">
                <a:solidFill>
                  <a:srgbClr val="C00000"/>
                </a:solidFill>
              </a:rPr>
              <a:t>三步走发展战略：</a:t>
            </a:r>
            <a:endParaRPr lang="en-US" altLang="zh-CN" dirty="0" smtClean="0">
              <a:solidFill>
                <a:srgbClr val="C00000"/>
              </a:solidFill>
            </a:endParaRPr>
          </a:p>
          <a:p>
            <a:pPr marL="0" indent="0">
              <a:buNone/>
            </a:pPr>
            <a:r>
              <a:rPr lang="zh-CN" altLang="en-US" sz="2400" dirty="0" smtClean="0">
                <a:solidFill>
                  <a:schemeClr val="tx2">
                    <a:lumMod val="75000"/>
                  </a:schemeClr>
                </a:solidFill>
              </a:rPr>
              <a:t>第一步：到</a:t>
            </a:r>
            <a:r>
              <a:rPr lang="en-US" altLang="zh-CN" sz="2400" dirty="0" smtClean="0">
                <a:solidFill>
                  <a:schemeClr val="tx2">
                    <a:lumMod val="75000"/>
                  </a:schemeClr>
                </a:solidFill>
              </a:rPr>
              <a:t>20</a:t>
            </a:r>
            <a:r>
              <a:rPr lang="zh-CN" altLang="en-US" sz="2400" dirty="0" smtClean="0">
                <a:solidFill>
                  <a:schemeClr val="tx2">
                    <a:lumMod val="75000"/>
                  </a:schemeClr>
                </a:solidFill>
              </a:rPr>
              <a:t>世纪</a:t>
            </a:r>
            <a:r>
              <a:rPr lang="en-US" altLang="zh-CN" sz="2400" dirty="0" smtClean="0">
                <a:solidFill>
                  <a:schemeClr val="tx2">
                    <a:lumMod val="75000"/>
                  </a:schemeClr>
                </a:solidFill>
              </a:rPr>
              <a:t>80</a:t>
            </a:r>
            <a:r>
              <a:rPr lang="zh-CN" altLang="en-US" sz="2400" dirty="0" smtClean="0">
                <a:solidFill>
                  <a:schemeClr val="tx2">
                    <a:lumMod val="75000"/>
                  </a:schemeClr>
                </a:solidFill>
              </a:rPr>
              <a:t>年代末，实现国民生产总值比</a:t>
            </a:r>
            <a:r>
              <a:rPr lang="en-US" altLang="zh-CN" sz="2400" dirty="0" smtClean="0">
                <a:solidFill>
                  <a:schemeClr val="tx2">
                    <a:lumMod val="75000"/>
                  </a:schemeClr>
                </a:solidFill>
              </a:rPr>
              <a:t>1980</a:t>
            </a:r>
            <a:r>
              <a:rPr lang="zh-CN" altLang="en-US" sz="2400" dirty="0" smtClean="0">
                <a:solidFill>
                  <a:schemeClr val="tx2">
                    <a:lumMod val="75000"/>
                  </a:schemeClr>
                </a:solidFill>
              </a:rPr>
              <a:t>年翻一番，解决人民的</a:t>
            </a:r>
            <a:r>
              <a:rPr lang="zh-CN" altLang="en-US" sz="2400" dirty="0" smtClean="0">
                <a:solidFill>
                  <a:srgbClr val="CC99FF"/>
                </a:solidFill>
              </a:rPr>
              <a:t>温饱问题</a:t>
            </a:r>
            <a:r>
              <a:rPr lang="zh-CN" altLang="en-US" sz="2400" dirty="0" smtClean="0">
                <a:solidFill>
                  <a:schemeClr val="tx2">
                    <a:lumMod val="75000"/>
                  </a:schemeClr>
                </a:solidFill>
              </a:rPr>
              <a:t>。</a:t>
            </a:r>
            <a:endParaRPr lang="en-US" altLang="zh-CN" sz="2400" dirty="0" smtClean="0">
              <a:solidFill>
                <a:schemeClr val="tx2">
                  <a:lumMod val="75000"/>
                </a:schemeClr>
              </a:solidFill>
            </a:endParaRPr>
          </a:p>
          <a:p>
            <a:pPr marL="0" indent="0">
              <a:buNone/>
            </a:pPr>
            <a:r>
              <a:rPr lang="zh-CN" altLang="en-US" sz="2400" dirty="0" smtClean="0">
                <a:solidFill>
                  <a:schemeClr val="tx2">
                    <a:lumMod val="75000"/>
                  </a:schemeClr>
                </a:solidFill>
              </a:rPr>
              <a:t>第二步：到</a:t>
            </a:r>
            <a:r>
              <a:rPr lang="en-US" altLang="zh-CN" sz="2400" dirty="0" smtClean="0">
                <a:solidFill>
                  <a:schemeClr val="tx2">
                    <a:lumMod val="75000"/>
                  </a:schemeClr>
                </a:solidFill>
              </a:rPr>
              <a:t>2000</a:t>
            </a:r>
            <a:r>
              <a:rPr lang="zh-CN" altLang="en-US" sz="2400" dirty="0" smtClean="0">
                <a:solidFill>
                  <a:schemeClr val="tx2">
                    <a:lumMod val="75000"/>
                  </a:schemeClr>
                </a:solidFill>
              </a:rPr>
              <a:t>年，国民生产总值再增长一倍，人民生活达到</a:t>
            </a:r>
            <a:r>
              <a:rPr lang="zh-CN" altLang="en-US" sz="2400" dirty="0" smtClean="0">
                <a:solidFill>
                  <a:srgbClr val="C00000"/>
                </a:solidFill>
              </a:rPr>
              <a:t>小康水平</a:t>
            </a:r>
            <a:r>
              <a:rPr lang="zh-CN" altLang="en-US" sz="2400" dirty="0">
                <a:solidFill>
                  <a:schemeClr val="tx2">
                    <a:lumMod val="75000"/>
                  </a:schemeClr>
                </a:solidFill>
              </a:rPr>
              <a:t>。（</a:t>
            </a:r>
            <a:r>
              <a:rPr lang="en-US" altLang="zh-CN" sz="2400" dirty="0">
                <a:solidFill>
                  <a:srgbClr val="C00000"/>
                </a:solidFill>
              </a:rPr>
              <a:t>7100</a:t>
            </a:r>
            <a:r>
              <a:rPr lang="zh-CN" altLang="en-US" sz="2400" dirty="0">
                <a:solidFill>
                  <a:srgbClr val="C00000"/>
                </a:solidFill>
              </a:rPr>
              <a:t>亿元，</a:t>
            </a:r>
            <a:r>
              <a:rPr lang="en-US" altLang="zh-CN" sz="2400" dirty="0">
                <a:solidFill>
                  <a:srgbClr val="C00000"/>
                </a:solidFill>
              </a:rPr>
              <a:t>2.8</a:t>
            </a:r>
            <a:r>
              <a:rPr lang="zh-CN" altLang="en-US" sz="2400" dirty="0">
                <a:solidFill>
                  <a:srgbClr val="C00000"/>
                </a:solidFill>
              </a:rPr>
              <a:t>万亿元</a:t>
            </a:r>
            <a:r>
              <a:rPr lang="zh-CN" altLang="en-US" sz="2400" dirty="0" smtClean="0">
                <a:solidFill>
                  <a:schemeClr val="tx2">
                    <a:lumMod val="75000"/>
                  </a:schemeClr>
                </a:solidFill>
              </a:rPr>
              <a:t>）</a:t>
            </a:r>
            <a:endParaRPr lang="en-US" altLang="zh-CN" sz="2400" dirty="0" smtClean="0">
              <a:solidFill>
                <a:schemeClr val="tx2">
                  <a:lumMod val="75000"/>
                </a:schemeClr>
              </a:solidFill>
            </a:endParaRPr>
          </a:p>
          <a:p>
            <a:pPr marL="0" indent="0">
              <a:buNone/>
            </a:pPr>
            <a:r>
              <a:rPr lang="zh-CN" altLang="en-US" sz="2400" dirty="0">
                <a:solidFill>
                  <a:schemeClr val="tx2">
                    <a:lumMod val="75000"/>
                  </a:schemeClr>
                </a:solidFill>
              </a:rPr>
              <a:t>第三</a:t>
            </a:r>
            <a:r>
              <a:rPr lang="zh-CN" altLang="en-US" sz="2400" dirty="0" smtClean="0">
                <a:solidFill>
                  <a:schemeClr val="tx2">
                    <a:lumMod val="75000"/>
                  </a:schemeClr>
                </a:solidFill>
              </a:rPr>
              <a:t>步：到</a:t>
            </a:r>
            <a:r>
              <a:rPr lang="en-US" altLang="zh-CN" sz="2400" dirty="0" smtClean="0">
                <a:solidFill>
                  <a:schemeClr val="tx2">
                    <a:lumMod val="75000"/>
                  </a:schemeClr>
                </a:solidFill>
              </a:rPr>
              <a:t>21</a:t>
            </a:r>
            <a:r>
              <a:rPr lang="zh-CN" altLang="en-US" sz="2400" dirty="0" smtClean="0">
                <a:solidFill>
                  <a:schemeClr val="tx2">
                    <a:lumMod val="75000"/>
                  </a:schemeClr>
                </a:solidFill>
              </a:rPr>
              <a:t>世纪中叶，人均国民总值达到中等发达国家水平，人民</a:t>
            </a:r>
            <a:r>
              <a:rPr lang="zh-CN" altLang="en-US" sz="2400" dirty="0" smtClean="0">
                <a:solidFill>
                  <a:srgbClr val="C00000"/>
                </a:solidFill>
              </a:rPr>
              <a:t>比较富裕</a:t>
            </a:r>
            <a:r>
              <a:rPr lang="zh-CN" altLang="en-US" sz="2400" dirty="0" smtClean="0">
                <a:solidFill>
                  <a:schemeClr val="tx2">
                    <a:lumMod val="75000"/>
                  </a:schemeClr>
                </a:solidFill>
              </a:rPr>
              <a:t>，基本实现现代化。</a:t>
            </a:r>
            <a:endParaRPr lang="en-US" altLang="zh-CN" sz="2400" dirty="0" smtClean="0">
              <a:solidFill>
                <a:schemeClr val="tx2">
                  <a:lumMod val="75000"/>
                </a:schemeClr>
              </a:solidFill>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79992" y="123490"/>
            <a:ext cx="8643998" cy="857250"/>
          </a:xfrm>
          <a:solidFill>
            <a:schemeClr val="accent3"/>
          </a:solidFill>
        </p:spPr>
        <p:txBody>
          <a:bodyPr/>
          <a:lstStyle/>
          <a:p>
            <a:r>
              <a:rPr lang="en-US" altLang="zh-CN" dirty="0" smtClean="0">
                <a:solidFill>
                  <a:schemeClr val="bg1"/>
                </a:solidFill>
              </a:rPr>
              <a:t>1984-1991 </a:t>
            </a:r>
            <a:r>
              <a:rPr lang="zh-CN" altLang="en-US" dirty="0" smtClean="0">
                <a:solidFill>
                  <a:schemeClr val="bg1"/>
                </a:solidFill>
              </a:rPr>
              <a:t>经济改革的全面展开</a:t>
            </a:r>
            <a:endParaRPr lang="zh-CN" altLang="en-US" dirty="0" smtClean="0">
              <a:solidFill>
                <a:schemeClr val="bg1"/>
              </a:solidFill>
            </a:endParaRPr>
          </a:p>
        </p:txBody>
      </p:sp>
      <p:sp>
        <p:nvSpPr>
          <p:cNvPr id="3" name="内容占位符 2"/>
          <p:cNvSpPr>
            <a:spLocks noGrp="1"/>
          </p:cNvSpPr>
          <p:nvPr>
            <p:ph idx="1"/>
          </p:nvPr>
        </p:nvSpPr>
        <p:spPr>
          <a:xfrm>
            <a:off x="251520" y="1131590"/>
            <a:ext cx="8643998" cy="3514739"/>
          </a:xfrm>
        </p:spPr>
        <p:txBody>
          <a:bodyPr>
            <a:normAutofit lnSpcReduction="10000"/>
          </a:bodyPr>
          <a:lstStyle/>
          <a:p>
            <a:pPr marL="0" indent="0">
              <a:buNone/>
            </a:pPr>
            <a:r>
              <a:rPr lang="zh-CN" altLang="en-US" dirty="0" smtClean="0">
                <a:solidFill>
                  <a:srgbClr val="C00000"/>
                </a:solidFill>
              </a:rPr>
              <a:t>以城市为重点推进经济体制改革</a:t>
            </a:r>
            <a:endParaRPr lang="en-US" altLang="zh-CN" dirty="0" smtClean="0">
              <a:solidFill>
                <a:srgbClr val="C00000"/>
              </a:solidFill>
            </a:endParaRPr>
          </a:p>
          <a:p>
            <a:r>
              <a:rPr lang="zh-CN" altLang="en-US" sz="2400" dirty="0" smtClean="0">
                <a:solidFill>
                  <a:schemeClr val="tx2">
                    <a:lumMod val="75000"/>
                  </a:schemeClr>
                </a:solidFill>
              </a:rPr>
              <a:t>改革重心的转移</a:t>
            </a:r>
            <a:r>
              <a:rPr lang="zh-CN" altLang="en-US" sz="2000" dirty="0">
                <a:solidFill>
                  <a:srgbClr val="C00000"/>
                </a:solidFill>
              </a:rPr>
              <a:t>（从农村到城市。农村改革推动城市</a:t>
            </a:r>
            <a:r>
              <a:rPr lang="zh-CN" altLang="en-US" sz="2000" dirty="0" smtClean="0">
                <a:solidFill>
                  <a:srgbClr val="C00000"/>
                </a:solidFill>
              </a:rPr>
              <a:t>改革。温州）</a:t>
            </a:r>
            <a:endParaRPr lang="en-US" altLang="zh-CN" sz="2000" dirty="0">
              <a:solidFill>
                <a:srgbClr val="C00000"/>
              </a:solidFill>
            </a:endParaRPr>
          </a:p>
          <a:p>
            <a:pPr>
              <a:lnSpc>
                <a:spcPct val="130000"/>
              </a:lnSpc>
            </a:pPr>
            <a:r>
              <a:rPr lang="zh-CN" altLang="en-US" sz="2400" dirty="0" smtClean="0">
                <a:solidFill>
                  <a:schemeClr val="tx2">
                    <a:lumMod val="75000"/>
                  </a:schemeClr>
                </a:solidFill>
              </a:rPr>
              <a:t>企业改革全面展开</a:t>
            </a:r>
            <a:r>
              <a:rPr lang="zh-CN" altLang="en-US" sz="2000" dirty="0">
                <a:solidFill>
                  <a:srgbClr val="C00000"/>
                </a:solidFill>
              </a:rPr>
              <a:t>（扩大厂矿企业自主权、扩权让利和经济责任制实行、利改税、企业法出台等等）</a:t>
            </a:r>
            <a:endParaRPr lang="en-US" altLang="zh-CN" sz="2000" dirty="0">
              <a:solidFill>
                <a:srgbClr val="C00000"/>
              </a:solidFill>
            </a:endParaRPr>
          </a:p>
          <a:p>
            <a:r>
              <a:rPr lang="zh-CN" altLang="en-US" sz="2400" dirty="0" smtClean="0">
                <a:solidFill>
                  <a:schemeClr val="tx2">
                    <a:lumMod val="75000"/>
                  </a:schemeClr>
                </a:solidFill>
              </a:rPr>
              <a:t>多种经济成分并存发展</a:t>
            </a:r>
            <a:r>
              <a:rPr lang="zh-CN" altLang="en-US" sz="2000" dirty="0">
                <a:solidFill>
                  <a:srgbClr val="C00000"/>
                </a:solidFill>
              </a:rPr>
              <a:t>（公有、集体、个体</a:t>
            </a:r>
            <a:r>
              <a:rPr lang="zh-CN" altLang="en-US" sz="2000" dirty="0" smtClean="0">
                <a:solidFill>
                  <a:srgbClr val="C00000"/>
                </a:solidFill>
              </a:rPr>
              <a:t>、私营、外资</a:t>
            </a:r>
            <a:r>
              <a:rPr lang="zh-CN" altLang="en-US" sz="2000" dirty="0">
                <a:solidFill>
                  <a:srgbClr val="C00000"/>
                </a:solidFill>
              </a:rPr>
              <a:t>）</a:t>
            </a:r>
            <a:endParaRPr lang="en-US" altLang="zh-CN" sz="2000" dirty="0">
              <a:solidFill>
                <a:srgbClr val="C00000"/>
              </a:solidFill>
            </a:endParaRPr>
          </a:p>
          <a:p>
            <a:r>
              <a:rPr lang="zh-CN" altLang="en-US" sz="2400" dirty="0" smtClean="0">
                <a:solidFill>
                  <a:schemeClr val="tx2">
                    <a:lumMod val="75000"/>
                  </a:schemeClr>
                </a:solidFill>
              </a:rPr>
              <a:t>对外开放格局初步形成</a:t>
            </a:r>
            <a:r>
              <a:rPr lang="zh-CN" altLang="en-US" sz="2000" dirty="0" smtClean="0">
                <a:solidFill>
                  <a:srgbClr val="C00000"/>
                </a:solidFill>
              </a:rPr>
              <a:t>（对外开放逐步由沿海地区向内地推进，上海浦东开放和开放）</a:t>
            </a:r>
            <a:endParaRPr lang="en-US" altLang="zh-CN" sz="2400" dirty="0" smtClean="0">
              <a:solidFill>
                <a:srgbClr val="C00000"/>
              </a:solidFill>
            </a:endParaRPr>
          </a:p>
          <a:p>
            <a:endParaRPr lang="en-US" altLang="zh-CN" sz="2400" dirty="0">
              <a:solidFill>
                <a:schemeClr val="tx2">
                  <a:lumMod val="75000"/>
                </a:schemeClr>
              </a:solidFill>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79992" y="123490"/>
            <a:ext cx="8643998" cy="857250"/>
          </a:xfrm>
          <a:solidFill>
            <a:schemeClr val="accent3"/>
          </a:solidFill>
        </p:spPr>
        <p:txBody>
          <a:bodyPr/>
          <a:lstStyle/>
          <a:p>
            <a:r>
              <a:rPr lang="en-US" altLang="zh-CN" dirty="0" smtClean="0">
                <a:solidFill>
                  <a:schemeClr val="bg1"/>
                </a:solidFill>
              </a:rPr>
              <a:t>1984-1991 </a:t>
            </a:r>
            <a:r>
              <a:rPr lang="zh-CN" altLang="en-US" dirty="0" smtClean="0">
                <a:solidFill>
                  <a:schemeClr val="bg1"/>
                </a:solidFill>
              </a:rPr>
              <a:t>经济改革的全面展开</a:t>
            </a:r>
            <a:endParaRPr lang="zh-CN" altLang="en-US" dirty="0" smtClean="0">
              <a:solidFill>
                <a:schemeClr val="bg1"/>
              </a:solidFill>
            </a:endParaRPr>
          </a:p>
        </p:txBody>
      </p:sp>
      <p:sp>
        <p:nvSpPr>
          <p:cNvPr id="3" name="内容占位符 2"/>
          <p:cNvSpPr>
            <a:spLocks noGrp="1"/>
          </p:cNvSpPr>
          <p:nvPr>
            <p:ph idx="1"/>
          </p:nvPr>
        </p:nvSpPr>
        <p:spPr/>
        <p:txBody>
          <a:bodyPr>
            <a:normAutofit/>
          </a:bodyPr>
          <a:lstStyle/>
          <a:p>
            <a:pPr marL="0" indent="0">
              <a:buNone/>
            </a:pPr>
            <a:r>
              <a:rPr lang="zh-CN" altLang="en-US" dirty="0" smtClean="0">
                <a:solidFill>
                  <a:srgbClr val="C00000"/>
                </a:solidFill>
              </a:rPr>
              <a:t>改革在体制摩擦中曲折前进</a:t>
            </a:r>
            <a:endParaRPr lang="en-US" altLang="zh-CN" dirty="0" smtClean="0">
              <a:solidFill>
                <a:srgbClr val="C00000"/>
              </a:solidFill>
            </a:endParaRPr>
          </a:p>
          <a:p>
            <a:r>
              <a:rPr lang="zh-CN" altLang="en-US" sz="2400" dirty="0">
                <a:solidFill>
                  <a:schemeClr val="tx2">
                    <a:lumMod val="75000"/>
                  </a:schemeClr>
                </a:solidFill>
              </a:rPr>
              <a:t>财税、金融和投资体制改革</a:t>
            </a:r>
            <a:endParaRPr lang="en-US" altLang="zh-CN" sz="2400" dirty="0">
              <a:solidFill>
                <a:schemeClr val="tx2">
                  <a:lumMod val="75000"/>
                </a:schemeClr>
              </a:solidFill>
            </a:endParaRPr>
          </a:p>
          <a:p>
            <a:r>
              <a:rPr lang="zh-CN" altLang="en-US" sz="2400" dirty="0">
                <a:solidFill>
                  <a:schemeClr val="tx2">
                    <a:lumMod val="75000"/>
                  </a:schemeClr>
                </a:solidFill>
              </a:rPr>
              <a:t>价格改革</a:t>
            </a:r>
            <a:r>
              <a:rPr lang="zh-CN" altLang="en-US" sz="2400" dirty="0" smtClean="0">
                <a:solidFill>
                  <a:schemeClr val="tx2">
                    <a:lumMod val="75000"/>
                  </a:schemeClr>
                </a:solidFill>
              </a:rPr>
              <a:t>闯关（放开绝大多数农产品购销价格、放开计划外生产资料价格、放开消费品价格、工资改革）</a:t>
            </a:r>
            <a:endParaRPr lang="en-US" altLang="zh-CN" sz="2400" dirty="0" smtClean="0">
              <a:solidFill>
                <a:schemeClr val="tx2">
                  <a:lumMod val="75000"/>
                </a:schemeClr>
              </a:solidFill>
            </a:endParaRPr>
          </a:p>
          <a:p>
            <a:r>
              <a:rPr lang="zh-CN" altLang="en-US" sz="2400" dirty="0" smtClean="0">
                <a:solidFill>
                  <a:schemeClr val="tx2">
                    <a:lumMod val="75000"/>
                  </a:schemeClr>
                </a:solidFill>
              </a:rPr>
              <a:t>治理整顿的实施（通货膨胀、经济结构不合理、经济秩序混乱）</a:t>
            </a:r>
            <a:endParaRPr lang="en-US" altLang="zh-CN" sz="2400" dirty="0">
              <a:solidFill>
                <a:schemeClr val="tx2">
                  <a:lumMod val="75000"/>
                </a:schemeClr>
              </a:solidFill>
            </a:endParaRPr>
          </a:p>
          <a:p>
            <a:pPr marL="0" indent="0">
              <a:buNone/>
            </a:pPr>
            <a:endParaRPr lang="en-US" altLang="zh-CN" sz="2400" dirty="0">
              <a:solidFill>
                <a:srgbClr val="C00000"/>
              </a:solidFill>
            </a:endParaRP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14282" y="123490"/>
            <a:ext cx="8643998" cy="857250"/>
          </a:xfrm>
          <a:solidFill>
            <a:schemeClr val="accent4">
              <a:lumMod val="60000"/>
              <a:lumOff val="40000"/>
            </a:schemeClr>
          </a:solidFill>
        </p:spPr>
        <p:txBody>
          <a:bodyPr>
            <a:normAutofit fontScale="90000"/>
          </a:bodyPr>
          <a:lstStyle/>
          <a:p>
            <a:r>
              <a:rPr lang="en-US" altLang="zh-CN" dirty="0" smtClean="0">
                <a:solidFill>
                  <a:schemeClr val="bg1"/>
                </a:solidFill>
              </a:rPr>
              <a:t>1992-2002 </a:t>
            </a:r>
            <a:r>
              <a:rPr lang="zh-CN" altLang="en-US" dirty="0" smtClean="0">
                <a:solidFill>
                  <a:schemeClr val="bg1"/>
                </a:solidFill>
              </a:rPr>
              <a:t>社会主义市场经济体制的建立</a:t>
            </a:r>
            <a:endParaRPr lang="zh-CN" altLang="en-US" dirty="0" smtClean="0">
              <a:solidFill>
                <a:schemeClr val="bg1"/>
              </a:solidFill>
            </a:endParaRPr>
          </a:p>
        </p:txBody>
      </p:sp>
      <p:sp>
        <p:nvSpPr>
          <p:cNvPr id="3" name="内容占位符 2"/>
          <p:cNvSpPr>
            <a:spLocks noGrp="1"/>
          </p:cNvSpPr>
          <p:nvPr>
            <p:ph idx="1"/>
          </p:nvPr>
        </p:nvSpPr>
        <p:spPr/>
        <p:txBody>
          <a:bodyPr>
            <a:normAutofit/>
          </a:bodyPr>
          <a:lstStyle/>
          <a:p>
            <a:r>
              <a:rPr lang="zh-CN" altLang="en-US" dirty="0" smtClean="0"/>
              <a:t>确立经济体制改革的目标</a:t>
            </a:r>
            <a:endParaRPr lang="zh-CN" altLang="en-US" dirty="0" smtClean="0"/>
          </a:p>
          <a:p>
            <a:r>
              <a:rPr lang="zh-CN" altLang="en-US" dirty="0" smtClean="0"/>
              <a:t>在机遇和挑战中推进经济改革和发展</a:t>
            </a:r>
            <a:endParaRPr lang="en-US" altLang="zh-CN" dirty="0" smtClean="0"/>
          </a:p>
          <a:p>
            <a:r>
              <a:rPr lang="zh-CN" altLang="en-US" dirty="0" smtClean="0"/>
              <a:t>初步建立社会主义市场经济体制</a:t>
            </a:r>
            <a:endParaRPr lang="en-US" altLang="zh-CN"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 y="267494"/>
            <a:ext cx="9144000" cy="46616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14282" y="123490"/>
            <a:ext cx="8643998" cy="857250"/>
          </a:xfrm>
          <a:solidFill>
            <a:schemeClr val="accent4">
              <a:lumMod val="60000"/>
              <a:lumOff val="40000"/>
            </a:schemeClr>
          </a:solidFill>
        </p:spPr>
        <p:txBody>
          <a:bodyPr>
            <a:normAutofit fontScale="90000"/>
          </a:bodyPr>
          <a:lstStyle/>
          <a:p>
            <a:r>
              <a:rPr lang="en-US" altLang="zh-CN" dirty="0" smtClean="0">
                <a:solidFill>
                  <a:schemeClr val="bg1"/>
                </a:solidFill>
              </a:rPr>
              <a:t>1992-2002 </a:t>
            </a:r>
            <a:r>
              <a:rPr lang="zh-CN" altLang="en-US" dirty="0" smtClean="0">
                <a:solidFill>
                  <a:schemeClr val="bg1"/>
                </a:solidFill>
              </a:rPr>
              <a:t>社会主义市场经济体制的建立</a:t>
            </a:r>
            <a:endParaRPr lang="zh-CN" altLang="en-US" dirty="0" smtClean="0">
              <a:solidFill>
                <a:schemeClr val="bg1"/>
              </a:solidFill>
            </a:endParaRPr>
          </a:p>
        </p:txBody>
      </p:sp>
      <p:sp>
        <p:nvSpPr>
          <p:cNvPr id="3" name="内容占位符 2"/>
          <p:cNvSpPr>
            <a:spLocks noGrp="1"/>
          </p:cNvSpPr>
          <p:nvPr>
            <p:ph idx="1"/>
          </p:nvPr>
        </p:nvSpPr>
        <p:spPr/>
        <p:txBody>
          <a:bodyPr>
            <a:normAutofit/>
          </a:bodyPr>
          <a:lstStyle/>
          <a:p>
            <a:pPr marL="0" indent="0">
              <a:buNone/>
            </a:pPr>
            <a:r>
              <a:rPr lang="zh-CN" altLang="en-US" dirty="0" smtClean="0"/>
              <a:t>目标和基本框架的确立</a:t>
            </a:r>
            <a:endParaRPr lang="en-US" altLang="zh-CN" dirty="0" smtClean="0"/>
          </a:p>
          <a:p>
            <a:r>
              <a:rPr lang="zh-CN" altLang="en-US" dirty="0" smtClean="0"/>
              <a:t>邓小平南巡讲话（</a:t>
            </a:r>
            <a:r>
              <a:rPr lang="zh-CN" altLang="en-US" dirty="0" smtClean="0">
                <a:solidFill>
                  <a:schemeClr val="tx2">
                    <a:lumMod val="75000"/>
                  </a:schemeClr>
                </a:solidFill>
                <a:sym typeface="+mn-ea"/>
              </a:rPr>
              <a:t>阐述了建立社会主义市场经济理论的基本原则）</a:t>
            </a:r>
            <a:endParaRPr lang="en-US" altLang="zh-CN" dirty="0" smtClean="0"/>
          </a:p>
          <a:p>
            <a:r>
              <a:rPr lang="en-US" altLang="zh-CN" dirty="0" smtClean="0"/>
              <a:t>1992</a:t>
            </a:r>
            <a:r>
              <a:rPr lang="zh-CN" altLang="en-US" dirty="0" smtClean="0"/>
              <a:t>年</a:t>
            </a:r>
            <a:r>
              <a:rPr lang="en-US" altLang="zh-CN" dirty="0" smtClean="0"/>
              <a:t>10</a:t>
            </a:r>
            <a:r>
              <a:rPr lang="zh-CN" altLang="en-US" dirty="0" smtClean="0"/>
              <a:t>月召开的中国共产党的十四大</a:t>
            </a:r>
            <a:endParaRPr lang="en-US" altLang="zh-CN" dirty="0" smtClean="0"/>
          </a:p>
          <a:p>
            <a:pPr marL="0" indent="0">
              <a:buFont typeface="+mj-ea"/>
              <a:buNone/>
            </a:pPr>
            <a:endParaRPr lang="en-US" altLang="zh-CN" dirty="0"/>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600" dirty="0">
                <a:solidFill>
                  <a:schemeClr val="accent4">
                    <a:lumMod val="60000"/>
                    <a:lumOff val="40000"/>
                  </a:schemeClr>
                </a:solidFill>
              </a:rPr>
              <a:t>中国共产党十四大报告</a:t>
            </a:r>
            <a:endParaRPr lang="zh-CN" altLang="en-US" sz="3600" dirty="0">
              <a:solidFill>
                <a:schemeClr val="accent4">
                  <a:lumMod val="60000"/>
                  <a:lumOff val="40000"/>
                </a:schemeClr>
              </a:solidFill>
            </a:endParaRPr>
          </a:p>
        </p:txBody>
      </p:sp>
      <p:sp>
        <p:nvSpPr>
          <p:cNvPr id="3" name="内容占位符 2"/>
          <p:cNvSpPr>
            <a:spLocks noGrp="1"/>
          </p:cNvSpPr>
          <p:nvPr>
            <p:ph idx="1"/>
          </p:nvPr>
        </p:nvSpPr>
        <p:spPr>
          <a:solidFill>
            <a:srgbClr val="CC99FF">
              <a:alpha val="10980"/>
            </a:srgbClr>
          </a:solidFill>
        </p:spPr>
        <p:txBody>
          <a:bodyPr>
            <a:normAutofit fontScale="92500" lnSpcReduction="20000"/>
          </a:bodyPr>
          <a:lstStyle/>
          <a:p>
            <a:pPr marL="0" indent="0">
              <a:buNone/>
            </a:pPr>
            <a:r>
              <a:rPr lang="zh-CN" altLang="en-US" dirty="0" smtClean="0"/>
              <a:t>十四大</a:t>
            </a:r>
            <a:r>
              <a:rPr lang="zh-CN" altLang="en-US" dirty="0"/>
              <a:t>报告正式</a:t>
            </a:r>
            <a:r>
              <a:rPr lang="zh-CN" altLang="en-US" dirty="0" smtClean="0"/>
              <a:t>确定中国</a:t>
            </a:r>
            <a:r>
              <a:rPr lang="zh-CN" altLang="en-US" dirty="0"/>
              <a:t>经济体制</a:t>
            </a:r>
            <a:r>
              <a:rPr lang="zh-CN" altLang="en-US" dirty="0" smtClean="0"/>
              <a:t>改革方向是建立</a:t>
            </a:r>
            <a:r>
              <a:rPr lang="zh-CN" altLang="en-US" dirty="0">
                <a:solidFill>
                  <a:srgbClr val="00B050"/>
                </a:solidFill>
              </a:rPr>
              <a:t>社会主义市场经济</a:t>
            </a:r>
            <a:r>
              <a:rPr lang="zh-CN" altLang="en-US" dirty="0" smtClean="0">
                <a:solidFill>
                  <a:srgbClr val="00B050"/>
                </a:solidFill>
              </a:rPr>
              <a:t>体制</a:t>
            </a:r>
            <a:r>
              <a:rPr lang="zh-CN" altLang="en-US" dirty="0" smtClean="0"/>
              <a:t>。</a:t>
            </a:r>
            <a:endParaRPr lang="zh-CN" altLang="en-US" dirty="0" smtClean="0"/>
          </a:p>
          <a:p>
            <a:pPr marL="0" indent="0">
              <a:buNone/>
            </a:pPr>
            <a:r>
              <a:rPr lang="zh-CN" altLang="en-US" dirty="0" smtClean="0"/>
              <a:t>三项重大决策</a:t>
            </a:r>
            <a:endParaRPr lang="en-US" altLang="zh-CN" dirty="0" smtClean="0"/>
          </a:p>
          <a:p>
            <a:pPr>
              <a:buClr>
                <a:srgbClr val="C00000"/>
              </a:buClr>
              <a:buFont typeface="Wingdings" panose="05000000000000000000" pitchFamily="2" charset="2"/>
              <a:buChar char="Ø"/>
            </a:pPr>
            <a:r>
              <a:rPr lang="zh-CN" altLang="en-US" sz="2800" dirty="0" smtClean="0">
                <a:solidFill>
                  <a:srgbClr val="C00000"/>
                </a:solidFill>
              </a:rPr>
              <a:t>抓住机遇，加快发展，集中精力把经济搞上去</a:t>
            </a:r>
            <a:endParaRPr lang="en-US" altLang="zh-CN" sz="2800" dirty="0" smtClean="0">
              <a:solidFill>
                <a:srgbClr val="C00000"/>
              </a:solidFill>
            </a:endParaRPr>
          </a:p>
          <a:p>
            <a:pPr>
              <a:buClr>
                <a:srgbClr val="C00000"/>
              </a:buClr>
              <a:buFont typeface="Wingdings" panose="05000000000000000000" pitchFamily="2" charset="2"/>
              <a:buChar char="Ø"/>
            </a:pPr>
            <a:r>
              <a:rPr lang="zh-CN" altLang="en-US" sz="2800" dirty="0" smtClean="0">
                <a:solidFill>
                  <a:srgbClr val="C00000"/>
                </a:solidFill>
              </a:rPr>
              <a:t>明确中国经济体制改革目标是建立社会主义市场经济体制</a:t>
            </a:r>
            <a:endParaRPr lang="en-US" altLang="zh-CN" sz="2800" dirty="0" smtClean="0">
              <a:solidFill>
                <a:srgbClr val="C00000"/>
              </a:solidFill>
            </a:endParaRPr>
          </a:p>
          <a:p>
            <a:pPr>
              <a:buClr>
                <a:srgbClr val="C00000"/>
              </a:buClr>
              <a:buFont typeface="Wingdings" panose="05000000000000000000" pitchFamily="2" charset="2"/>
              <a:buChar char="Ø"/>
            </a:pPr>
            <a:r>
              <a:rPr lang="zh-CN" altLang="en-US" sz="2800" dirty="0" smtClean="0">
                <a:solidFill>
                  <a:srgbClr val="C00000"/>
                </a:solidFill>
              </a:rPr>
              <a:t>确立邓小平建设有中国特色社会主义理论的指导地位</a:t>
            </a:r>
            <a:endParaRPr lang="en-US" altLang="zh-CN" sz="2800" dirty="0" smtClean="0">
              <a:solidFill>
                <a:srgbClr val="C00000"/>
              </a:solidFill>
            </a:endParaRPr>
          </a:p>
          <a:p>
            <a:pPr>
              <a:buClr>
                <a:srgbClr val="C00000"/>
              </a:buClr>
              <a:buFont typeface="Wingdings" panose="05000000000000000000" pitchFamily="2" charset="2"/>
              <a:buChar char="Ø"/>
            </a:pPr>
            <a:endParaRPr lang="en-US" altLang="zh-CN" sz="2800" dirty="0" smtClean="0">
              <a:solidFill>
                <a:srgbClr val="C00000"/>
              </a:solidFill>
            </a:endParaRP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solidFill>
                  <a:schemeClr val="accent4">
                    <a:lumMod val="60000"/>
                    <a:lumOff val="40000"/>
                  </a:schemeClr>
                </a:solidFill>
              </a:rPr>
              <a:t>建立社会主义市场经济体制纲领</a:t>
            </a:r>
            <a:endParaRPr lang="zh-CN" altLang="en-US" dirty="0" smtClean="0">
              <a:solidFill>
                <a:schemeClr val="accent4">
                  <a:lumMod val="60000"/>
                  <a:lumOff val="40000"/>
                </a:schemeClr>
              </a:solidFill>
            </a:endParaRPr>
          </a:p>
        </p:txBody>
      </p:sp>
      <p:sp>
        <p:nvSpPr>
          <p:cNvPr id="4" name="矩形 3"/>
          <p:cNvSpPr/>
          <p:nvPr/>
        </p:nvSpPr>
        <p:spPr>
          <a:xfrm>
            <a:off x="35496" y="3943171"/>
            <a:ext cx="9073008" cy="1200329"/>
          </a:xfrm>
          <a:prstGeom prst="rect">
            <a:avLst/>
          </a:prstGeom>
          <a:solidFill>
            <a:schemeClr val="accent1">
              <a:lumMod val="20000"/>
              <a:lumOff val="80000"/>
            </a:schemeClr>
          </a:solidFill>
        </p:spPr>
        <p:txBody>
          <a:bodyPr wrap="square">
            <a:spAutoFit/>
          </a:bodyPr>
          <a:lstStyle/>
          <a:p>
            <a:pPr algn="ctr"/>
            <a:r>
              <a:rPr lang="en-US" altLang="zh-CN" sz="3600" dirty="0">
                <a:solidFill>
                  <a:srgbClr val="C00000"/>
                </a:solidFill>
                <a:latin typeface="Arial" panose="020B0604020202020204" pitchFamily="34" charset="0"/>
                <a:ea typeface="黑体" panose="02010609060101010101" pitchFamily="49" charset="-122"/>
                <a:cs typeface="Arial" panose="020B0604020202020204" pitchFamily="34" charset="0"/>
              </a:rPr>
              <a:t>1993</a:t>
            </a:r>
            <a:r>
              <a:rPr lang="zh-CN" altLang="en-US" sz="3600" dirty="0">
                <a:solidFill>
                  <a:srgbClr val="C00000"/>
                </a:solidFill>
                <a:latin typeface="Arial" panose="020B0604020202020204" pitchFamily="34" charset="0"/>
                <a:ea typeface="黑体" panose="02010609060101010101" pitchFamily="49" charset="-122"/>
                <a:cs typeface="Arial" panose="020B0604020202020204" pitchFamily="34" charset="0"/>
              </a:rPr>
              <a:t>年十四届三中全会做出了</a:t>
            </a:r>
            <a:r>
              <a:rPr lang="en-US" altLang="zh-CN" sz="3600" dirty="0">
                <a:solidFill>
                  <a:srgbClr val="C00000"/>
                </a:solidFill>
                <a:latin typeface="Arial" panose="020B0604020202020204" pitchFamily="34" charset="0"/>
                <a:ea typeface="黑体" panose="02010609060101010101" pitchFamily="49" charset="-122"/>
                <a:cs typeface="Arial" panose="020B0604020202020204" pitchFamily="34" charset="0"/>
              </a:rPr>
              <a:t>《</a:t>
            </a:r>
            <a:r>
              <a:rPr lang="zh-CN" altLang="en-US" sz="3600" dirty="0">
                <a:solidFill>
                  <a:srgbClr val="C00000"/>
                </a:solidFill>
                <a:latin typeface="Arial" panose="020B0604020202020204" pitchFamily="34" charset="0"/>
                <a:ea typeface="黑体" panose="02010609060101010101" pitchFamily="49" charset="-122"/>
                <a:cs typeface="Arial" panose="020B0604020202020204" pitchFamily="34" charset="0"/>
              </a:rPr>
              <a:t>关于建立社会主义市场经济体制若干问题的决定</a:t>
            </a:r>
            <a:r>
              <a:rPr lang="en-US" altLang="zh-CN" sz="3600" dirty="0">
                <a:solidFill>
                  <a:srgbClr val="C00000"/>
                </a:solidFill>
                <a:latin typeface="Arial" panose="020B0604020202020204" pitchFamily="34" charset="0"/>
                <a:ea typeface="黑体" panose="02010609060101010101" pitchFamily="49" charset="-122"/>
                <a:cs typeface="Arial" panose="020B0604020202020204" pitchFamily="34" charset="0"/>
              </a:rPr>
              <a:t>》</a:t>
            </a:r>
            <a:endParaRPr lang="zh-CN" altLang="en-US" sz="3600" dirty="0">
              <a:solidFill>
                <a:srgbClr val="C00000"/>
              </a:solidFill>
              <a:latin typeface="Arial" panose="020B0604020202020204" pitchFamily="34" charset="0"/>
              <a:ea typeface="黑体" panose="02010609060101010101" pitchFamily="49" charset="-122"/>
              <a:cs typeface="Arial" panose="020B0604020202020204" pitchFamily="34" charset="0"/>
            </a:endParaRPr>
          </a:p>
        </p:txBody>
      </p:sp>
      <p:pic>
        <p:nvPicPr>
          <p:cNvPr id="8197" name="Picture 5"/>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331640" y="1131590"/>
            <a:ext cx="2016224" cy="26882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Box 6"/>
          <p:cNvSpPr txBox="1"/>
          <p:nvPr/>
        </p:nvSpPr>
        <p:spPr>
          <a:xfrm>
            <a:off x="3923928" y="1059582"/>
            <a:ext cx="4320480" cy="2862322"/>
          </a:xfrm>
          <a:prstGeom prst="rect">
            <a:avLst/>
          </a:prstGeom>
          <a:solidFill>
            <a:schemeClr val="accent4">
              <a:lumMod val="20000"/>
              <a:lumOff val="80000"/>
            </a:schemeClr>
          </a:solidFill>
        </p:spPr>
        <p:txBody>
          <a:bodyPr wrap="square" rtlCol="0">
            <a:spAutoFit/>
          </a:bodyPr>
          <a:lstStyle/>
          <a:p>
            <a:pPr marL="285750" indent="-285750">
              <a:buFont typeface="Wingdings" panose="05000000000000000000" pitchFamily="2" charset="2"/>
              <a:buChar char="Ø"/>
            </a:pPr>
            <a:r>
              <a:rPr lang="zh-CN" altLang="en-US" dirty="0" smtClean="0">
                <a:solidFill>
                  <a:schemeClr val="tx2">
                    <a:lumMod val="60000"/>
                    <a:lumOff val="40000"/>
                  </a:schemeClr>
                </a:solidFill>
                <a:latin typeface="黑体" panose="02010609060101010101" pitchFamily="49" charset="-122"/>
                <a:ea typeface="黑体" panose="02010609060101010101" pitchFamily="49" charset="-122"/>
              </a:rPr>
              <a:t>确定了市场在国家宏观调控下对资源配置的基础性作用</a:t>
            </a:r>
            <a:endParaRPr lang="en-US" altLang="zh-CN" dirty="0" smtClean="0">
              <a:solidFill>
                <a:schemeClr val="tx2">
                  <a:lumMod val="60000"/>
                  <a:lumOff val="40000"/>
                </a:schemeClr>
              </a:solidFill>
              <a:latin typeface="黑体" panose="02010609060101010101" pitchFamily="49" charset="-122"/>
              <a:ea typeface="黑体" panose="02010609060101010101" pitchFamily="49" charset="-122"/>
            </a:endParaRPr>
          </a:p>
          <a:p>
            <a:pPr marL="285750" indent="-285750">
              <a:buFont typeface="Wingdings" panose="05000000000000000000" pitchFamily="2" charset="2"/>
              <a:buChar char="Ø"/>
            </a:pPr>
            <a:r>
              <a:rPr lang="zh-CN" altLang="en-US" dirty="0" smtClean="0">
                <a:solidFill>
                  <a:schemeClr val="tx2">
                    <a:lumMod val="60000"/>
                    <a:lumOff val="40000"/>
                  </a:schemeClr>
                </a:solidFill>
                <a:latin typeface="黑体" panose="02010609060101010101" pitchFamily="49" charset="-122"/>
                <a:ea typeface="黑体" panose="02010609060101010101" pitchFamily="49" charset="-122"/>
              </a:rPr>
              <a:t>确定了经济发展方针：公有制为主体、多种经济成分共同发展</a:t>
            </a:r>
            <a:endParaRPr lang="en-US" altLang="zh-CN" dirty="0" smtClean="0">
              <a:solidFill>
                <a:schemeClr val="tx2">
                  <a:lumMod val="60000"/>
                  <a:lumOff val="40000"/>
                </a:schemeClr>
              </a:solidFill>
              <a:latin typeface="黑体" panose="02010609060101010101" pitchFamily="49" charset="-122"/>
              <a:ea typeface="黑体" panose="02010609060101010101" pitchFamily="49" charset="-122"/>
            </a:endParaRPr>
          </a:p>
          <a:p>
            <a:pPr marL="285750" indent="-285750">
              <a:buFont typeface="Wingdings" panose="05000000000000000000" pitchFamily="2" charset="2"/>
              <a:buChar char="Ø"/>
            </a:pPr>
            <a:r>
              <a:rPr lang="zh-CN" altLang="en-US" dirty="0" smtClean="0">
                <a:solidFill>
                  <a:schemeClr val="tx2">
                    <a:lumMod val="60000"/>
                    <a:lumOff val="40000"/>
                  </a:schemeClr>
                </a:solidFill>
                <a:latin typeface="黑体" panose="02010609060101010101" pitchFamily="49" charset="-122"/>
                <a:ea typeface="黑体" panose="02010609060101010101" pitchFamily="49" charset="-122"/>
              </a:rPr>
              <a:t>企业经营机制转换、建立现代企业制度</a:t>
            </a:r>
            <a:endParaRPr lang="en-US" altLang="zh-CN" dirty="0" smtClean="0">
              <a:solidFill>
                <a:schemeClr val="tx2">
                  <a:lumMod val="60000"/>
                  <a:lumOff val="40000"/>
                </a:schemeClr>
              </a:solidFill>
              <a:latin typeface="黑体" panose="02010609060101010101" pitchFamily="49" charset="-122"/>
              <a:ea typeface="黑体" panose="02010609060101010101" pitchFamily="49" charset="-122"/>
            </a:endParaRPr>
          </a:p>
          <a:p>
            <a:pPr marL="285750" indent="-285750">
              <a:buFont typeface="Wingdings" panose="05000000000000000000" pitchFamily="2" charset="2"/>
              <a:buChar char="Ø"/>
            </a:pPr>
            <a:r>
              <a:rPr lang="zh-CN" altLang="en-US" dirty="0" smtClean="0">
                <a:solidFill>
                  <a:schemeClr val="tx2">
                    <a:lumMod val="60000"/>
                    <a:lumOff val="40000"/>
                  </a:schemeClr>
                </a:solidFill>
                <a:latin typeface="黑体" panose="02010609060101010101" pitchFamily="49" charset="-122"/>
                <a:ea typeface="黑体" panose="02010609060101010101" pitchFamily="49" charset="-122"/>
              </a:rPr>
              <a:t>建立统一开放的市场体系</a:t>
            </a:r>
            <a:endParaRPr lang="en-US" altLang="zh-CN" dirty="0" smtClean="0">
              <a:solidFill>
                <a:schemeClr val="tx2">
                  <a:lumMod val="60000"/>
                  <a:lumOff val="40000"/>
                </a:schemeClr>
              </a:solidFill>
              <a:latin typeface="黑体" panose="02010609060101010101" pitchFamily="49" charset="-122"/>
              <a:ea typeface="黑体" panose="02010609060101010101" pitchFamily="49" charset="-122"/>
            </a:endParaRPr>
          </a:p>
          <a:p>
            <a:pPr marL="285750" indent="-285750">
              <a:buFont typeface="Wingdings" panose="05000000000000000000" pitchFamily="2" charset="2"/>
              <a:buChar char="Ø"/>
            </a:pPr>
            <a:r>
              <a:rPr lang="zh-CN" altLang="en-US" dirty="0" smtClean="0">
                <a:solidFill>
                  <a:schemeClr val="tx2">
                    <a:lumMod val="60000"/>
                    <a:lumOff val="40000"/>
                  </a:schemeClr>
                </a:solidFill>
                <a:latin typeface="黑体" panose="02010609060101010101" pitchFamily="49" charset="-122"/>
                <a:ea typeface="黑体" panose="02010609060101010101" pitchFamily="49" charset="-122"/>
              </a:rPr>
              <a:t>转变政府管理职能、建立以按劳分配为主体、效率优先、兼顾公平的收入分配制度等</a:t>
            </a:r>
            <a:endParaRPr lang="zh-CN" altLang="en-US" dirty="0">
              <a:solidFill>
                <a:schemeClr val="tx2">
                  <a:lumMod val="60000"/>
                  <a:lumOff val="40000"/>
                </a:schemeClr>
              </a:solidFill>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14282" y="123490"/>
            <a:ext cx="8643998" cy="857250"/>
          </a:xfrm>
          <a:solidFill>
            <a:schemeClr val="accent4">
              <a:lumMod val="60000"/>
              <a:lumOff val="40000"/>
            </a:schemeClr>
          </a:solidFill>
        </p:spPr>
        <p:txBody>
          <a:bodyPr>
            <a:normAutofit fontScale="90000"/>
          </a:bodyPr>
          <a:lstStyle/>
          <a:p>
            <a:r>
              <a:rPr lang="en-US" altLang="zh-CN" dirty="0" smtClean="0">
                <a:solidFill>
                  <a:schemeClr val="bg1"/>
                </a:solidFill>
              </a:rPr>
              <a:t>1992-2002 </a:t>
            </a:r>
            <a:r>
              <a:rPr lang="zh-CN" altLang="en-US" dirty="0" smtClean="0">
                <a:solidFill>
                  <a:schemeClr val="bg1"/>
                </a:solidFill>
              </a:rPr>
              <a:t>社会主义市场经济体制的建立</a:t>
            </a:r>
            <a:endParaRPr lang="zh-CN" altLang="en-US" dirty="0" smtClean="0">
              <a:solidFill>
                <a:schemeClr val="bg1"/>
              </a:solidFill>
            </a:endParaRPr>
          </a:p>
        </p:txBody>
      </p:sp>
      <p:sp>
        <p:nvSpPr>
          <p:cNvPr id="3" name="内容占位符 2"/>
          <p:cNvSpPr>
            <a:spLocks noGrp="1"/>
          </p:cNvSpPr>
          <p:nvPr>
            <p:ph idx="1"/>
          </p:nvPr>
        </p:nvSpPr>
        <p:spPr/>
        <p:txBody>
          <a:bodyPr>
            <a:normAutofit/>
          </a:bodyPr>
          <a:lstStyle/>
          <a:p>
            <a:pPr marL="0" indent="0">
              <a:buNone/>
            </a:pPr>
            <a:r>
              <a:rPr lang="zh-CN" altLang="en-US" dirty="0" smtClean="0">
                <a:solidFill>
                  <a:srgbClr val="C00000"/>
                </a:solidFill>
              </a:rPr>
              <a:t>在机遇和挑战中推进经济改革和发展</a:t>
            </a:r>
            <a:endParaRPr lang="en-US" altLang="zh-CN" dirty="0" smtClean="0">
              <a:solidFill>
                <a:srgbClr val="C00000"/>
              </a:solidFill>
            </a:endParaRPr>
          </a:p>
          <a:p>
            <a:r>
              <a:rPr lang="zh-CN" altLang="en-US" sz="2400" dirty="0" smtClean="0">
                <a:solidFill>
                  <a:schemeClr val="tx2">
                    <a:lumMod val="75000"/>
                  </a:schemeClr>
                </a:solidFill>
              </a:rPr>
              <a:t>经济过热与软着陆（宏观调控）</a:t>
            </a:r>
            <a:endParaRPr lang="en-US" altLang="zh-CN" sz="2400" dirty="0" smtClean="0">
              <a:solidFill>
                <a:schemeClr val="tx2">
                  <a:lumMod val="75000"/>
                </a:schemeClr>
              </a:solidFill>
            </a:endParaRPr>
          </a:p>
          <a:p>
            <a:r>
              <a:rPr lang="zh-CN" altLang="en-US" sz="2400" dirty="0" smtClean="0">
                <a:solidFill>
                  <a:schemeClr val="tx2">
                    <a:lumMod val="75000"/>
                  </a:schemeClr>
                </a:solidFill>
              </a:rPr>
              <a:t>“八五”计划的完成和经济发展重大战略的实施</a:t>
            </a:r>
            <a:endParaRPr lang="en-US" altLang="zh-CN" sz="2400" dirty="0" smtClean="0">
              <a:solidFill>
                <a:schemeClr val="tx2">
                  <a:lumMod val="75000"/>
                </a:schemeClr>
              </a:solidFill>
            </a:endParaRPr>
          </a:p>
          <a:p>
            <a:r>
              <a:rPr lang="zh-CN" altLang="en-US" sz="2400" dirty="0" smtClean="0">
                <a:solidFill>
                  <a:schemeClr val="tx2">
                    <a:lumMod val="75000"/>
                  </a:schemeClr>
                </a:solidFill>
              </a:rPr>
              <a:t>稳定经济增长与应对亚洲金融危机</a:t>
            </a:r>
            <a:endParaRPr lang="en-US" altLang="zh-CN" sz="2400" dirty="0" smtClean="0">
              <a:solidFill>
                <a:schemeClr val="tx2">
                  <a:lumMod val="75000"/>
                </a:schemeClr>
              </a:solidFill>
            </a:endParaRPr>
          </a:p>
          <a:p>
            <a:r>
              <a:rPr lang="zh-CN" altLang="en-US" sz="2400" dirty="0">
                <a:solidFill>
                  <a:schemeClr val="tx2">
                    <a:lumMod val="75000"/>
                  </a:schemeClr>
                </a:solidFill>
              </a:rPr>
              <a:t>加</a:t>
            </a:r>
            <a:r>
              <a:rPr lang="zh-CN" altLang="en-US" sz="2400" dirty="0" smtClean="0">
                <a:solidFill>
                  <a:schemeClr val="tx2">
                    <a:lumMod val="75000"/>
                  </a:schemeClr>
                </a:solidFill>
              </a:rPr>
              <a:t>入世贸组织与对外开放新格局</a:t>
            </a:r>
            <a:endParaRPr lang="en-US" altLang="zh-CN" sz="2400" dirty="0" smtClean="0">
              <a:solidFill>
                <a:schemeClr val="tx2">
                  <a:lumMod val="75000"/>
                </a:schemeClr>
              </a:solidFill>
            </a:endParaRPr>
          </a:p>
          <a:p>
            <a:r>
              <a:rPr lang="zh-CN" altLang="en-US" sz="2400" dirty="0" smtClean="0">
                <a:solidFill>
                  <a:schemeClr val="tx2">
                    <a:lumMod val="75000"/>
                  </a:schemeClr>
                </a:solidFill>
              </a:rPr>
              <a:t>“九五”计划的完成和小康目标总体实现</a:t>
            </a:r>
            <a:endParaRPr lang="en-US" altLang="zh-CN" dirty="0"/>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14282" y="123490"/>
            <a:ext cx="8643998" cy="857250"/>
          </a:xfrm>
          <a:solidFill>
            <a:schemeClr val="accent4">
              <a:lumMod val="60000"/>
              <a:lumOff val="40000"/>
            </a:schemeClr>
          </a:solidFill>
        </p:spPr>
        <p:txBody>
          <a:bodyPr>
            <a:normAutofit fontScale="90000"/>
          </a:bodyPr>
          <a:lstStyle/>
          <a:p>
            <a:r>
              <a:rPr lang="en-US" altLang="zh-CN" dirty="0" smtClean="0">
                <a:solidFill>
                  <a:schemeClr val="bg1"/>
                </a:solidFill>
              </a:rPr>
              <a:t>1992-2002 </a:t>
            </a:r>
            <a:r>
              <a:rPr lang="zh-CN" altLang="en-US" dirty="0" smtClean="0">
                <a:solidFill>
                  <a:schemeClr val="bg1"/>
                </a:solidFill>
              </a:rPr>
              <a:t>社会主义市场经济体制的建立</a:t>
            </a:r>
            <a:endParaRPr lang="zh-CN" altLang="en-US" dirty="0" smtClean="0">
              <a:solidFill>
                <a:schemeClr val="bg1"/>
              </a:solidFill>
            </a:endParaRPr>
          </a:p>
        </p:txBody>
      </p:sp>
      <p:sp>
        <p:nvSpPr>
          <p:cNvPr id="3" name="内容占位符 2"/>
          <p:cNvSpPr>
            <a:spLocks noGrp="1"/>
          </p:cNvSpPr>
          <p:nvPr>
            <p:ph idx="1"/>
          </p:nvPr>
        </p:nvSpPr>
        <p:spPr>
          <a:xfrm>
            <a:off x="214282" y="1200150"/>
            <a:ext cx="5869886" cy="3514739"/>
          </a:xfrm>
        </p:spPr>
        <p:txBody>
          <a:bodyPr>
            <a:normAutofit fontScale="92500"/>
          </a:bodyPr>
          <a:lstStyle/>
          <a:p>
            <a:pPr marL="0" indent="0">
              <a:buNone/>
            </a:pPr>
            <a:r>
              <a:rPr lang="zh-CN" altLang="en-US" dirty="0" smtClean="0">
                <a:solidFill>
                  <a:srgbClr val="C00000"/>
                </a:solidFill>
              </a:rPr>
              <a:t>初步建立社会主义市场经济体制</a:t>
            </a:r>
            <a:endParaRPr lang="en-US" altLang="zh-CN" dirty="0" smtClean="0">
              <a:solidFill>
                <a:srgbClr val="C00000"/>
              </a:solidFill>
            </a:endParaRPr>
          </a:p>
          <a:p>
            <a:r>
              <a:rPr lang="zh-CN" altLang="en-US" sz="2400" dirty="0">
                <a:solidFill>
                  <a:schemeClr val="tx2">
                    <a:lumMod val="75000"/>
                  </a:schemeClr>
                </a:solidFill>
              </a:rPr>
              <a:t>农业产业结构得到</a:t>
            </a:r>
            <a:r>
              <a:rPr lang="zh-CN" altLang="en-US" sz="2400" dirty="0" smtClean="0">
                <a:solidFill>
                  <a:schemeClr val="tx2">
                    <a:lumMod val="75000"/>
                  </a:schemeClr>
                </a:solidFill>
              </a:rPr>
              <a:t>调整</a:t>
            </a:r>
            <a:endParaRPr lang="en-US" altLang="zh-CN" sz="2400" dirty="0" smtClean="0">
              <a:solidFill>
                <a:schemeClr val="tx2">
                  <a:lumMod val="75000"/>
                </a:schemeClr>
              </a:solidFill>
            </a:endParaRPr>
          </a:p>
          <a:p>
            <a:r>
              <a:rPr lang="zh-CN" altLang="en-US" sz="2400" dirty="0">
                <a:solidFill>
                  <a:schemeClr val="tx2">
                    <a:lumMod val="75000"/>
                  </a:schemeClr>
                </a:solidFill>
              </a:rPr>
              <a:t>改组</a:t>
            </a:r>
            <a:r>
              <a:rPr lang="zh-CN" altLang="en-US" sz="2400" dirty="0" smtClean="0">
                <a:solidFill>
                  <a:schemeClr val="tx2">
                    <a:lumMod val="75000"/>
                  </a:schemeClr>
                </a:solidFill>
              </a:rPr>
              <a:t>改造国有企业</a:t>
            </a:r>
            <a:endParaRPr lang="en-US" altLang="zh-CN" sz="2400" dirty="0" smtClean="0">
              <a:solidFill>
                <a:schemeClr val="tx2">
                  <a:lumMod val="75000"/>
                </a:schemeClr>
              </a:solidFill>
            </a:endParaRPr>
          </a:p>
          <a:p>
            <a:r>
              <a:rPr lang="zh-CN" altLang="en-US" sz="2400" dirty="0" smtClean="0">
                <a:solidFill>
                  <a:schemeClr val="tx2">
                    <a:lumMod val="75000"/>
                  </a:schemeClr>
                </a:solidFill>
              </a:rPr>
              <a:t>非公经济蓬勃发展</a:t>
            </a:r>
            <a:endParaRPr lang="en-US" altLang="zh-CN" sz="2400" dirty="0" smtClean="0">
              <a:solidFill>
                <a:schemeClr val="tx2">
                  <a:lumMod val="75000"/>
                </a:schemeClr>
              </a:solidFill>
            </a:endParaRPr>
          </a:p>
          <a:p>
            <a:r>
              <a:rPr lang="zh-CN" altLang="en-US" sz="2400" dirty="0" smtClean="0">
                <a:solidFill>
                  <a:schemeClr val="tx2">
                    <a:lumMod val="75000"/>
                  </a:schemeClr>
                </a:solidFill>
              </a:rPr>
              <a:t>现代市场体系初步形成</a:t>
            </a:r>
            <a:endParaRPr lang="en-US" altLang="zh-CN" sz="2400" dirty="0" smtClean="0">
              <a:solidFill>
                <a:schemeClr val="tx2">
                  <a:lumMod val="75000"/>
                </a:schemeClr>
              </a:solidFill>
            </a:endParaRPr>
          </a:p>
          <a:p>
            <a:r>
              <a:rPr lang="zh-CN" altLang="en-US" sz="2400" dirty="0" smtClean="0">
                <a:solidFill>
                  <a:schemeClr val="tx2">
                    <a:lumMod val="75000"/>
                  </a:schemeClr>
                </a:solidFill>
              </a:rPr>
              <a:t>新型宏观调控体系完整建立</a:t>
            </a:r>
            <a:endParaRPr lang="en-US" altLang="zh-CN" sz="2400" dirty="0">
              <a:solidFill>
                <a:schemeClr val="tx2">
                  <a:lumMod val="75000"/>
                </a:schemeClr>
              </a:solidFill>
            </a:endParaRP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solidFill>
                  <a:srgbClr val="C00000"/>
                </a:solidFill>
              </a:rPr>
              <a:t>2002</a:t>
            </a:r>
            <a:r>
              <a:rPr lang="zh-CN" altLang="en-US" dirty="0" smtClean="0">
                <a:solidFill>
                  <a:srgbClr val="C00000"/>
                </a:solidFill>
              </a:rPr>
              <a:t>年</a:t>
            </a:r>
            <a:endParaRPr lang="zh-CN" altLang="en-US" dirty="0">
              <a:solidFill>
                <a:srgbClr val="C00000"/>
              </a:solidFill>
            </a:endParaRPr>
          </a:p>
        </p:txBody>
      </p:sp>
      <p:sp>
        <p:nvSpPr>
          <p:cNvPr id="3" name="内容占位符 2"/>
          <p:cNvSpPr>
            <a:spLocks noGrp="1"/>
          </p:cNvSpPr>
          <p:nvPr>
            <p:ph idx="1"/>
          </p:nvPr>
        </p:nvSpPr>
        <p:spPr>
          <a:xfrm>
            <a:off x="179512" y="1059582"/>
            <a:ext cx="8643998" cy="3514739"/>
          </a:xfrm>
        </p:spPr>
        <p:txBody>
          <a:bodyPr>
            <a:normAutofit fontScale="92500" lnSpcReduction="20000"/>
          </a:bodyPr>
          <a:lstStyle/>
          <a:p>
            <a:pPr>
              <a:buClr>
                <a:schemeClr val="accent5">
                  <a:lumMod val="60000"/>
                  <a:lumOff val="40000"/>
                </a:schemeClr>
              </a:buClr>
              <a:buFont typeface="Wingdings" panose="05000000000000000000" pitchFamily="2" charset="2"/>
              <a:buChar char="Ø"/>
            </a:pPr>
            <a:r>
              <a:rPr lang="zh-CN" altLang="en-US" sz="2400" dirty="0" smtClean="0">
                <a:solidFill>
                  <a:schemeClr val="tx2">
                    <a:lumMod val="60000"/>
                    <a:lumOff val="40000"/>
                  </a:schemeClr>
                </a:solidFill>
              </a:rPr>
              <a:t>中国经济体制改革取得了历史性进展。以公有制为主体、多种所有制经济共同发展的格局基本形成</a:t>
            </a:r>
            <a:endParaRPr lang="en-US" altLang="zh-CN" sz="2400" dirty="0" smtClean="0">
              <a:solidFill>
                <a:schemeClr val="tx2">
                  <a:lumMod val="60000"/>
                  <a:lumOff val="40000"/>
                </a:schemeClr>
              </a:solidFill>
            </a:endParaRPr>
          </a:p>
          <a:p>
            <a:pPr>
              <a:buClr>
                <a:schemeClr val="accent5">
                  <a:lumMod val="60000"/>
                  <a:lumOff val="40000"/>
                </a:schemeClr>
              </a:buClr>
              <a:buFont typeface="Wingdings" panose="05000000000000000000" pitchFamily="2" charset="2"/>
              <a:buChar char="Ø"/>
            </a:pPr>
            <a:r>
              <a:rPr lang="zh-CN" altLang="en-US" sz="2400" dirty="0" smtClean="0">
                <a:solidFill>
                  <a:schemeClr val="tx2">
                    <a:lumMod val="60000"/>
                    <a:lumOff val="40000"/>
                  </a:schemeClr>
                </a:solidFill>
              </a:rPr>
              <a:t>基本实现了从计划指令向主要运用经济手段、法律手段、和必要的行政手段的转变</a:t>
            </a:r>
            <a:endParaRPr lang="en-US" altLang="zh-CN" sz="2400" dirty="0" smtClean="0">
              <a:solidFill>
                <a:schemeClr val="tx2">
                  <a:lumMod val="60000"/>
                  <a:lumOff val="40000"/>
                </a:schemeClr>
              </a:solidFill>
            </a:endParaRPr>
          </a:p>
          <a:p>
            <a:pPr>
              <a:buClr>
                <a:schemeClr val="accent5">
                  <a:lumMod val="60000"/>
                  <a:lumOff val="40000"/>
                </a:schemeClr>
              </a:buClr>
              <a:buFont typeface="Wingdings" panose="05000000000000000000" pitchFamily="2" charset="2"/>
              <a:buChar char="Ø"/>
            </a:pPr>
            <a:r>
              <a:rPr lang="zh-CN" altLang="en-US" sz="2400" dirty="0" smtClean="0">
                <a:solidFill>
                  <a:schemeClr val="tx2">
                    <a:lumMod val="60000"/>
                    <a:lumOff val="40000"/>
                  </a:schemeClr>
                </a:solidFill>
              </a:rPr>
              <a:t>商品市场、金融市场和劳动力市场等现代化市场体系和核心市场初步形成</a:t>
            </a:r>
            <a:endParaRPr lang="en-US" altLang="zh-CN" sz="2400" dirty="0" smtClean="0">
              <a:solidFill>
                <a:schemeClr val="tx2">
                  <a:lumMod val="60000"/>
                  <a:lumOff val="40000"/>
                </a:schemeClr>
              </a:solidFill>
            </a:endParaRPr>
          </a:p>
          <a:p>
            <a:pPr>
              <a:buClr>
                <a:schemeClr val="accent5">
                  <a:lumMod val="60000"/>
                  <a:lumOff val="40000"/>
                </a:schemeClr>
              </a:buClr>
              <a:buFont typeface="Wingdings" panose="05000000000000000000" pitchFamily="2" charset="2"/>
              <a:buChar char="Ø"/>
            </a:pPr>
            <a:r>
              <a:rPr lang="zh-CN" altLang="en-US" sz="2400" dirty="0" smtClean="0">
                <a:solidFill>
                  <a:schemeClr val="tx2">
                    <a:lumMod val="60000"/>
                    <a:lumOff val="40000"/>
                  </a:schemeClr>
                </a:solidFill>
              </a:rPr>
              <a:t>社会保障体系初步建立</a:t>
            </a:r>
            <a:endParaRPr lang="en-US" altLang="zh-CN" sz="2400" dirty="0" smtClean="0">
              <a:solidFill>
                <a:schemeClr val="tx2">
                  <a:lumMod val="60000"/>
                  <a:lumOff val="40000"/>
                </a:schemeClr>
              </a:solidFill>
            </a:endParaRPr>
          </a:p>
          <a:p>
            <a:pPr marL="0" indent="0">
              <a:buClr>
                <a:schemeClr val="accent5">
                  <a:lumMod val="60000"/>
                  <a:lumOff val="40000"/>
                </a:schemeClr>
              </a:buClr>
              <a:buNone/>
            </a:pPr>
            <a:r>
              <a:rPr lang="zh-CN" altLang="en-US" sz="3500" dirty="0" smtClean="0">
                <a:solidFill>
                  <a:srgbClr val="C00000"/>
                </a:solidFill>
              </a:rPr>
              <a:t>社会主义</a:t>
            </a:r>
            <a:r>
              <a:rPr lang="zh-CN" altLang="en-US" sz="3500" dirty="0">
                <a:solidFill>
                  <a:srgbClr val="C00000"/>
                </a:solidFill>
              </a:rPr>
              <a:t>市场经济</a:t>
            </a:r>
            <a:r>
              <a:rPr lang="zh-CN" altLang="en-US" sz="3500" dirty="0" smtClean="0">
                <a:solidFill>
                  <a:srgbClr val="C00000"/>
                </a:solidFill>
              </a:rPr>
              <a:t>体制初步建立</a:t>
            </a:r>
            <a:endParaRPr lang="en-US" altLang="zh-CN" sz="3500" dirty="0">
              <a:solidFill>
                <a:srgbClr val="C00000"/>
              </a:solidFill>
            </a:endParaRPr>
          </a:p>
          <a:p>
            <a:pPr>
              <a:buClr>
                <a:schemeClr val="accent5">
                  <a:lumMod val="60000"/>
                  <a:lumOff val="40000"/>
                </a:schemeClr>
              </a:buClr>
              <a:buFont typeface="Wingdings" panose="05000000000000000000" pitchFamily="2" charset="2"/>
              <a:buChar char="Ø"/>
            </a:pPr>
            <a:endParaRPr lang="en-US" altLang="zh-CN" sz="2400" dirty="0" smtClean="0">
              <a:solidFill>
                <a:schemeClr val="tx2">
                  <a:lumMod val="60000"/>
                  <a:lumOff val="40000"/>
                </a:schemeClr>
              </a:solidFill>
            </a:endParaRPr>
          </a:p>
          <a:p>
            <a:pPr>
              <a:buClr>
                <a:schemeClr val="accent5">
                  <a:lumMod val="60000"/>
                  <a:lumOff val="40000"/>
                </a:schemeClr>
              </a:buClr>
              <a:buFont typeface="Wingdings" panose="05000000000000000000" pitchFamily="2" charset="2"/>
              <a:buChar char="Ø"/>
            </a:pPr>
            <a:endParaRPr lang="zh-CN" altLang="en-US" sz="2400" dirty="0" smtClean="0">
              <a:solidFill>
                <a:schemeClr val="tx2">
                  <a:lumMod val="60000"/>
                  <a:lumOff val="40000"/>
                </a:schemeClr>
              </a:solidFill>
            </a:endParaRP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solidFill>
                  <a:srgbClr val="C00000"/>
                </a:solidFill>
              </a:rPr>
              <a:t>中共十六大会议 </a:t>
            </a:r>
            <a:endParaRPr lang="zh-CN" altLang="en-US" dirty="0">
              <a:solidFill>
                <a:srgbClr val="C00000"/>
              </a:solidFill>
            </a:endParaRPr>
          </a:p>
        </p:txBody>
      </p:sp>
      <p:sp>
        <p:nvSpPr>
          <p:cNvPr id="3" name="内容占位符 2"/>
          <p:cNvSpPr>
            <a:spLocks noGrp="1"/>
          </p:cNvSpPr>
          <p:nvPr>
            <p:ph idx="1"/>
          </p:nvPr>
        </p:nvSpPr>
        <p:spPr/>
        <p:txBody>
          <a:bodyPr>
            <a:normAutofit fontScale="92500" lnSpcReduction="10000"/>
          </a:bodyPr>
          <a:lstStyle/>
          <a:p>
            <a:pPr marL="0" indent="0">
              <a:buNone/>
            </a:pPr>
            <a:r>
              <a:rPr lang="zh-CN" altLang="en-US" dirty="0" smtClean="0">
                <a:solidFill>
                  <a:schemeClr val="accent4">
                    <a:lumMod val="75000"/>
                  </a:schemeClr>
                </a:solidFill>
              </a:rPr>
              <a:t>目标：全面建设小康社会</a:t>
            </a:r>
            <a:endParaRPr lang="en-US" altLang="zh-CN" dirty="0" smtClean="0">
              <a:solidFill>
                <a:schemeClr val="accent4">
                  <a:lumMod val="75000"/>
                </a:schemeClr>
              </a:solidFill>
            </a:endParaRPr>
          </a:p>
          <a:p>
            <a:pPr marL="0" indent="0">
              <a:buNone/>
            </a:pPr>
            <a:r>
              <a:rPr lang="zh-CN" altLang="en-US" dirty="0" smtClean="0">
                <a:solidFill>
                  <a:schemeClr val="accent6">
                    <a:lumMod val="75000"/>
                  </a:schemeClr>
                </a:solidFill>
              </a:rPr>
              <a:t>道路：坚持以经济建设为中心，不断解放和发展社会生产力</a:t>
            </a:r>
            <a:endParaRPr lang="en-US" altLang="zh-CN" dirty="0" smtClean="0">
              <a:solidFill>
                <a:schemeClr val="accent6">
                  <a:lumMod val="75000"/>
                </a:schemeClr>
              </a:solidFill>
            </a:endParaRPr>
          </a:p>
          <a:p>
            <a:pPr marL="0" indent="0">
              <a:buNone/>
            </a:pPr>
            <a:r>
              <a:rPr lang="zh-CN" altLang="en-US" dirty="0" smtClean="0">
                <a:solidFill>
                  <a:srgbClr val="002060"/>
                </a:solidFill>
              </a:rPr>
              <a:t>任务：完善社会主义市场经济体制，推动经济结构战略性调整，基本实现工业化，大力推进信息化，加快建设现代化，不断提高人民生活水平</a:t>
            </a:r>
            <a:endParaRPr lang="zh-CN" altLang="en-US" dirty="0" smtClean="0">
              <a:solidFill>
                <a:srgbClr val="002060"/>
              </a:solidFill>
            </a:endParaRP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solidFill>
                  <a:srgbClr val="C00000"/>
                </a:solidFill>
              </a:rPr>
              <a:t>中共十七大会议 </a:t>
            </a:r>
            <a:endParaRPr lang="zh-CN" altLang="en-US" dirty="0">
              <a:solidFill>
                <a:srgbClr val="C00000"/>
              </a:solidFill>
            </a:endParaRPr>
          </a:p>
        </p:txBody>
      </p:sp>
      <p:sp>
        <p:nvSpPr>
          <p:cNvPr id="3" name="内容占位符 2"/>
          <p:cNvSpPr>
            <a:spLocks noGrp="1"/>
          </p:cNvSpPr>
          <p:nvPr>
            <p:ph idx="1"/>
          </p:nvPr>
        </p:nvSpPr>
        <p:spPr/>
        <p:txBody>
          <a:bodyPr>
            <a:normAutofit/>
          </a:bodyPr>
          <a:lstStyle/>
          <a:p>
            <a:pPr marL="0" indent="0">
              <a:buNone/>
            </a:pPr>
            <a:r>
              <a:rPr lang="en-US" altLang="zh-CN" dirty="0" smtClean="0">
                <a:solidFill>
                  <a:srgbClr val="002060"/>
                </a:solidFill>
              </a:rPr>
              <a:t>2007</a:t>
            </a:r>
            <a:r>
              <a:rPr lang="zh-CN" altLang="en-US" dirty="0" smtClean="0">
                <a:solidFill>
                  <a:srgbClr val="002060"/>
                </a:solidFill>
              </a:rPr>
              <a:t>年</a:t>
            </a:r>
            <a:r>
              <a:rPr lang="en-US" altLang="zh-CN" dirty="0" smtClean="0">
                <a:solidFill>
                  <a:srgbClr val="002060"/>
                </a:solidFill>
              </a:rPr>
              <a:t>10</a:t>
            </a:r>
            <a:r>
              <a:rPr lang="zh-CN" altLang="en-US" dirty="0" smtClean="0">
                <a:solidFill>
                  <a:srgbClr val="002060"/>
                </a:solidFill>
              </a:rPr>
              <a:t>月，十七大召开。对实现全面建设小康社会的宏伟目标作出全面部署，提出更高要求。对经济发展明确提出：努力实现经济又好又快发展。</a:t>
            </a:r>
            <a:endParaRPr lang="zh-CN" altLang="en-US" dirty="0" smtClean="0">
              <a:solidFill>
                <a:srgbClr val="002060"/>
              </a:solidFill>
            </a:endParaRP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https://timgsa.baidu.com/timg?image&amp;quality=80&amp;size=b9999_10000&amp;sec=1601297321278&amp;di=f08241c576fd9a39c9ac5ed692be9238&amp;imgtype=0&amp;src=http%3A%2F%2Fwww.kfzimg.com%2FG03%2FM00%2F81%2FE6%2FpYYBAFS_QqmAWf73AAcbCzMDgdo610_b.jp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984645" y="339502"/>
            <a:ext cx="2950204" cy="407205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timgsa.baidu.com/timg?image&amp;quality=80&amp;size=b9999_10000&amp;sec=1601297523228&amp;di=4da6727cda6be94bb9e0599728e62c99&amp;imgtype=0&amp;src=http%3A%2F%2Fimage31.bookschina.com%2F2010%2F20100209%2F441808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32040" y="309079"/>
            <a:ext cx="2808312" cy="4132900"/>
          </a:xfrm>
          <a:prstGeom prst="rect">
            <a:avLst/>
          </a:prstGeom>
          <a:solidFill>
            <a:schemeClr val="accent4">
              <a:lumMod val="20000"/>
              <a:lumOff val="80000"/>
            </a:schemeClr>
          </a:solidFill>
        </p:spPr>
      </p:pic>
      <p:sp>
        <p:nvSpPr>
          <p:cNvPr id="4" name="TextBox 3"/>
          <p:cNvSpPr txBox="1"/>
          <p:nvPr/>
        </p:nvSpPr>
        <p:spPr>
          <a:xfrm>
            <a:off x="767559" y="4460875"/>
            <a:ext cx="3384376" cy="584775"/>
          </a:xfrm>
          <a:prstGeom prst="rect">
            <a:avLst/>
          </a:prstGeom>
          <a:solidFill>
            <a:schemeClr val="accent5">
              <a:lumMod val="20000"/>
              <a:lumOff val="80000"/>
            </a:schemeClr>
          </a:solidFill>
        </p:spPr>
        <p:txBody>
          <a:bodyPr wrap="square" rtlCol="0">
            <a:spAutoFit/>
          </a:bodyPr>
          <a:lstStyle/>
          <a:p>
            <a:pPr algn="ctr"/>
            <a:r>
              <a:rPr lang="zh-CN" altLang="en-US" sz="3200" dirty="0" smtClean="0">
                <a:solidFill>
                  <a:srgbClr val="C00000"/>
                </a:solidFill>
                <a:latin typeface="微软雅黑" panose="020B0503020204020204" pitchFamily="34" charset="-122"/>
                <a:ea typeface="微软雅黑" panose="020B0503020204020204" pitchFamily="34" charset="-122"/>
              </a:rPr>
              <a:t>目标确立</a:t>
            </a:r>
            <a:endParaRPr lang="zh-CN" altLang="en-US" sz="3200" dirty="0">
              <a:solidFill>
                <a:srgbClr val="C00000"/>
              </a:solidFill>
              <a:latin typeface="微软雅黑" panose="020B0503020204020204" pitchFamily="34" charset="-122"/>
              <a:ea typeface="微软雅黑" panose="020B0503020204020204" pitchFamily="34" charset="-122"/>
            </a:endParaRPr>
          </a:p>
        </p:txBody>
      </p:sp>
      <p:sp>
        <p:nvSpPr>
          <p:cNvPr id="8" name="TextBox 7"/>
          <p:cNvSpPr txBox="1"/>
          <p:nvPr/>
        </p:nvSpPr>
        <p:spPr>
          <a:xfrm>
            <a:off x="4860032" y="4479301"/>
            <a:ext cx="3384376" cy="584775"/>
          </a:xfrm>
          <a:prstGeom prst="rect">
            <a:avLst/>
          </a:prstGeom>
          <a:solidFill>
            <a:schemeClr val="accent5">
              <a:lumMod val="20000"/>
              <a:lumOff val="80000"/>
            </a:schemeClr>
          </a:solidFill>
        </p:spPr>
        <p:txBody>
          <a:bodyPr wrap="square" rtlCol="0">
            <a:spAutoFit/>
          </a:bodyPr>
          <a:lstStyle/>
          <a:p>
            <a:pPr algn="ctr"/>
            <a:r>
              <a:rPr lang="zh-CN" altLang="en-US" sz="3200" dirty="0" smtClean="0">
                <a:solidFill>
                  <a:srgbClr val="C00000"/>
                </a:solidFill>
                <a:latin typeface="微软雅黑" panose="020B0503020204020204" pitchFamily="34" charset="-122"/>
                <a:ea typeface="微软雅黑" panose="020B0503020204020204" pitchFamily="34" charset="-122"/>
              </a:rPr>
              <a:t>部署实施</a:t>
            </a:r>
            <a:endParaRPr lang="zh-CN" altLang="en-US" sz="3200" dirty="0">
              <a:solidFill>
                <a:srgbClr val="C0000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14282" y="123490"/>
            <a:ext cx="8643998" cy="857250"/>
          </a:xfrm>
          <a:solidFill>
            <a:schemeClr val="accent5">
              <a:lumMod val="60000"/>
              <a:lumOff val="40000"/>
            </a:schemeClr>
          </a:solidFill>
        </p:spPr>
        <p:txBody>
          <a:bodyPr>
            <a:normAutofit/>
          </a:bodyPr>
          <a:lstStyle/>
          <a:p>
            <a:r>
              <a:rPr lang="en-US" altLang="zh-CN" dirty="0" smtClean="0">
                <a:solidFill>
                  <a:schemeClr val="bg1"/>
                </a:solidFill>
              </a:rPr>
              <a:t>2002-2018 </a:t>
            </a:r>
            <a:r>
              <a:rPr lang="zh-CN" altLang="zh-CN" dirty="0" smtClean="0">
                <a:solidFill>
                  <a:schemeClr val="bg1"/>
                </a:solidFill>
              </a:rPr>
              <a:t>新常态</a:t>
            </a:r>
            <a:endParaRPr lang="zh-CN" altLang="zh-CN" dirty="0" smtClean="0">
              <a:solidFill>
                <a:schemeClr val="bg1"/>
              </a:solidFill>
            </a:endParaRPr>
          </a:p>
        </p:txBody>
      </p:sp>
      <p:sp>
        <p:nvSpPr>
          <p:cNvPr id="3" name="内容占位符 2"/>
          <p:cNvSpPr>
            <a:spLocks noGrp="1"/>
          </p:cNvSpPr>
          <p:nvPr>
            <p:ph idx="1"/>
          </p:nvPr>
        </p:nvSpPr>
        <p:spPr/>
        <p:txBody>
          <a:bodyPr>
            <a:normAutofit/>
          </a:bodyPr>
          <a:lstStyle/>
          <a:p>
            <a:r>
              <a:rPr lang="en-US" altLang="zh-CN" dirty="0" smtClean="0">
                <a:solidFill>
                  <a:srgbClr val="C00000"/>
                </a:solidFill>
              </a:rPr>
              <a:t>2002-2012 </a:t>
            </a:r>
            <a:r>
              <a:rPr lang="zh-CN" altLang="en-US" dirty="0" smtClean="0">
                <a:solidFill>
                  <a:srgbClr val="C00000"/>
                </a:solidFill>
              </a:rPr>
              <a:t>社会主义市场经济体制完善</a:t>
            </a:r>
            <a:endParaRPr lang="en-US" altLang="zh-CN" dirty="0" smtClean="0">
              <a:solidFill>
                <a:srgbClr val="C00000"/>
              </a:solidFill>
            </a:endParaRPr>
          </a:p>
          <a:p>
            <a:r>
              <a:rPr lang="en-US" altLang="zh-CN" dirty="0">
                <a:solidFill>
                  <a:srgbClr val="C00000"/>
                </a:solidFill>
              </a:rPr>
              <a:t>2012-2018 </a:t>
            </a:r>
            <a:r>
              <a:rPr lang="zh-CN" altLang="en-US" dirty="0">
                <a:solidFill>
                  <a:srgbClr val="C00000"/>
                </a:solidFill>
              </a:rPr>
              <a:t>新常态</a:t>
            </a:r>
            <a:r>
              <a:rPr lang="en-US" altLang="zh-CN" dirty="0">
                <a:solidFill>
                  <a:srgbClr val="C00000"/>
                </a:solidFill>
              </a:rPr>
              <a:t> </a:t>
            </a:r>
            <a:endParaRPr lang="en-US" altLang="zh-CN" dirty="0">
              <a:solidFill>
                <a:srgbClr val="C00000"/>
              </a:solidFill>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863230" y="646960"/>
            <a:ext cx="5201515" cy="707886"/>
          </a:xfrm>
          <a:prstGeom prst="rect">
            <a:avLst/>
          </a:prstGeom>
          <a:ln>
            <a:solidFill>
              <a:srgbClr val="B61A3B"/>
            </a:solid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altLang="zh-CN" sz="4000" dirty="0" smtClean="0">
                <a:solidFill>
                  <a:schemeClr val="tx2">
                    <a:lumMod val="60000"/>
                    <a:lumOff val="40000"/>
                  </a:schemeClr>
                </a:solidFill>
              </a:rPr>
              <a:t>40</a:t>
            </a:r>
            <a:r>
              <a:rPr lang="zh-CN" altLang="en-US" sz="4000" dirty="0" smtClean="0">
                <a:solidFill>
                  <a:schemeClr val="tx2">
                    <a:lumMod val="60000"/>
                    <a:lumOff val="40000"/>
                  </a:schemeClr>
                </a:solidFill>
              </a:rPr>
              <a:t>年：</a:t>
            </a:r>
            <a:r>
              <a:rPr lang="en-US" altLang="zh-CN" sz="4000" dirty="0" smtClean="0">
                <a:solidFill>
                  <a:schemeClr val="tx2">
                    <a:lumMod val="60000"/>
                    <a:lumOff val="40000"/>
                  </a:schemeClr>
                </a:solidFill>
              </a:rPr>
              <a:t>1978-2018</a:t>
            </a:r>
            <a:endParaRPr lang="en-US" altLang="zh-CN" sz="4000" dirty="0" smtClean="0">
              <a:solidFill>
                <a:schemeClr val="tx2">
                  <a:lumMod val="60000"/>
                  <a:lumOff val="40000"/>
                </a:schemeClr>
              </a:solidFill>
            </a:endParaRPr>
          </a:p>
        </p:txBody>
      </p:sp>
      <p:sp>
        <p:nvSpPr>
          <p:cNvPr id="3" name="TextBox 2"/>
          <p:cNvSpPr txBox="1"/>
          <p:nvPr/>
        </p:nvSpPr>
        <p:spPr>
          <a:xfrm>
            <a:off x="1835886" y="1689636"/>
            <a:ext cx="5201514" cy="707886"/>
          </a:xfrm>
          <a:prstGeom prst="rect">
            <a:avLst/>
          </a:prstGeom>
          <a:solidFill>
            <a:schemeClr val="bg1"/>
          </a:solidFill>
          <a:ln>
            <a:solidFill>
              <a:srgbClr val="C00000"/>
            </a:solidFill>
          </a:ln>
        </p:spPr>
        <p:txBody>
          <a:bodyPr wrap="square" rtlCol="0">
            <a:spAutoFit/>
          </a:bodyPr>
          <a:lstStyle/>
          <a:p>
            <a:pPr algn="ctr"/>
            <a:r>
              <a:rPr lang="zh-CN" altLang="en-US" sz="4000" dirty="0" smtClean="0">
                <a:solidFill>
                  <a:schemeClr val="tx2">
                    <a:lumMod val="60000"/>
                    <a:lumOff val="40000"/>
                  </a:schemeClr>
                </a:solidFill>
              </a:rPr>
              <a:t>对内改革、对外开放</a:t>
            </a:r>
            <a:endParaRPr lang="zh-CN" altLang="en-US" sz="4000" dirty="0" smtClean="0">
              <a:solidFill>
                <a:schemeClr val="tx2">
                  <a:lumMod val="60000"/>
                  <a:lumOff val="40000"/>
                </a:schemeClr>
              </a:solidFill>
            </a:endParaRPr>
          </a:p>
        </p:txBody>
      </p:sp>
      <p:sp>
        <p:nvSpPr>
          <p:cNvPr id="4" name="TextBox 3"/>
          <p:cNvSpPr txBox="1"/>
          <p:nvPr/>
        </p:nvSpPr>
        <p:spPr>
          <a:xfrm>
            <a:off x="4355976" y="2927875"/>
            <a:ext cx="4005816" cy="1323439"/>
          </a:xfrm>
          <a:prstGeom prst="rect">
            <a:avLst/>
          </a:prstGeom>
          <a:solidFill>
            <a:schemeClr val="bg1"/>
          </a:solidFill>
          <a:ln>
            <a:solidFill>
              <a:srgbClr val="C00000"/>
            </a:solidFill>
          </a:ln>
        </p:spPr>
        <p:txBody>
          <a:bodyPr wrap="square" rtlCol="0">
            <a:spAutoFit/>
          </a:bodyPr>
          <a:lstStyle/>
          <a:p>
            <a:r>
              <a:rPr lang="zh-CN" altLang="en-US" sz="4000" dirty="0" smtClean="0">
                <a:solidFill>
                  <a:schemeClr val="tx2">
                    <a:lumMod val="60000"/>
                    <a:lumOff val="40000"/>
                  </a:schemeClr>
                </a:solidFill>
              </a:rPr>
              <a:t>对外开放成为</a:t>
            </a:r>
            <a:endParaRPr lang="en-US" altLang="zh-CN" sz="4000" dirty="0" smtClean="0">
              <a:solidFill>
                <a:schemeClr val="tx2">
                  <a:lumMod val="60000"/>
                  <a:lumOff val="40000"/>
                </a:schemeClr>
              </a:solidFill>
            </a:endParaRPr>
          </a:p>
          <a:p>
            <a:r>
              <a:rPr lang="zh-CN" altLang="en-US" sz="4000" dirty="0" smtClean="0">
                <a:solidFill>
                  <a:schemeClr val="tx2">
                    <a:lumMod val="60000"/>
                    <a:lumOff val="40000"/>
                  </a:schemeClr>
                </a:solidFill>
              </a:rPr>
              <a:t>中国的强国之路 </a:t>
            </a:r>
            <a:endParaRPr lang="zh-CN" altLang="en-US" sz="4000" dirty="0" smtClean="0">
              <a:solidFill>
                <a:schemeClr val="tx2">
                  <a:lumMod val="60000"/>
                  <a:lumOff val="40000"/>
                </a:schemeClr>
              </a:solidFill>
            </a:endParaRPr>
          </a:p>
        </p:txBody>
      </p:sp>
      <p:sp>
        <p:nvSpPr>
          <p:cNvPr id="5" name="TextBox 4"/>
          <p:cNvSpPr txBox="1"/>
          <p:nvPr/>
        </p:nvSpPr>
        <p:spPr>
          <a:xfrm>
            <a:off x="611560" y="2921000"/>
            <a:ext cx="3240360" cy="1323439"/>
          </a:xfrm>
          <a:prstGeom prst="rect">
            <a:avLst/>
          </a:prstGeom>
          <a:solidFill>
            <a:schemeClr val="bg1"/>
          </a:solidFill>
          <a:ln>
            <a:solidFill>
              <a:srgbClr val="C00000"/>
            </a:solidFill>
          </a:ln>
        </p:spPr>
        <p:txBody>
          <a:bodyPr wrap="square" rtlCol="0">
            <a:spAutoFit/>
          </a:bodyPr>
          <a:lstStyle/>
          <a:p>
            <a:pPr algn="ctr"/>
            <a:r>
              <a:rPr lang="zh-CN" altLang="en-US" sz="4000" dirty="0" smtClean="0">
                <a:solidFill>
                  <a:schemeClr val="tx2">
                    <a:lumMod val="60000"/>
                    <a:lumOff val="40000"/>
                  </a:schemeClr>
                </a:solidFill>
              </a:rPr>
              <a:t>对内改革</a:t>
            </a:r>
            <a:endParaRPr lang="en-US" altLang="zh-CN" sz="4000" dirty="0" smtClean="0">
              <a:solidFill>
                <a:schemeClr val="tx2">
                  <a:lumMod val="60000"/>
                  <a:lumOff val="40000"/>
                </a:schemeClr>
              </a:solidFill>
            </a:endParaRPr>
          </a:p>
          <a:p>
            <a:pPr algn="ctr"/>
            <a:r>
              <a:rPr lang="zh-CN" altLang="en-US" sz="4000" dirty="0" smtClean="0">
                <a:solidFill>
                  <a:schemeClr val="tx2">
                    <a:lumMod val="60000"/>
                    <a:lumOff val="40000"/>
                  </a:schemeClr>
                </a:solidFill>
              </a:rPr>
              <a:t>从农村开始</a:t>
            </a:r>
            <a:endParaRPr lang="zh-CN" altLang="en-US" sz="4000" dirty="0" smtClean="0">
              <a:solidFill>
                <a:schemeClr val="tx2">
                  <a:lumMod val="60000"/>
                  <a:lumOff val="40000"/>
                </a:schemeClr>
              </a:solidFill>
            </a:endParaRPr>
          </a:p>
        </p:txBody>
      </p:sp>
      <p:sp>
        <p:nvSpPr>
          <p:cNvPr id="6" name="下箭头 5"/>
          <p:cNvSpPr/>
          <p:nvPr/>
        </p:nvSpPr>
        <p:spPr>
          <a:xfrm>
            <a:off x="2627784" y="2415540"/>
            <a:ext cx="216024" cy="516250"/>
          </a:xfrm>
          <a:prstGeom prst="downArrow">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下箭头 6"/>
          <p:cNvSpPr/>
          <p:nvPr/>
        </p:nvSpPr>
        <p:spPr>
          <a:xfrm>
            <a:off x="5220072" y="2397522"/>
            <a:ext cx="216024" cy="516250"/>
          </a:xfrm>
          <a:prstGeom prst="downArrow">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smtClean="0">
                <a:solidFill>
                  <a:schemeClr val="tx2">
                    <a:lumMod val="40000"/>
                    <a:lumOff val="60000"/>
                  </a:schemeClr>
                </a:solidFill>
              </a:rPr>
              <a:t>2002-2012 </a:t>
            </a:r>
            <a:r>
              <a:rPr lang="zh-CN" altLang="en-US" dirty="0" smtClean="0">
                <a:solidFill>
                  <a:schemeClr val="tx2">
                    <a:lumMod val="40000"/>
                    <a:lumOff val="60000"/>
                  </a:schemeClr>
                </a:solidFill>
              </a:rPr>
              <a:t>社会主义市场经济体制完善</a:t>
            </a:r>
            <a:endParaRPr lang="zh-CN" altLang="en-US" dirty="0" smtClean="0">
              <a:solidFill>
                <a:schemeClr val="tx2">
                  <a:lumMod val="40000"/>
                  <a:lumOff val="60000"/>
                </a:schemeClr>
              </a:solidFill>
            </a:endParaRPr>
          </a:p>
        </p:txBody>
      </p:sp>
      <p:sp>
        <p:nvSpPr>
          <p:cNvPr id="3" name="内容占位符 2"/>
          <p:cNvSpPr>
            <a:spLocks noGrp="1"/>
          </p:cNvSpPr>
          <p:nvPr>
            <p:ph idx="1"/>
          </p:nvPr>
        </p:nvSpPr>
        <p:spPr/>
        <p:txBody>
          <a:bodyPr>
            <a:normAutofit fontScale="92500" lnSpcReduction="10000"/>
          </a:bodyPr>
          <a:lstStyle/>
          <a:p>
            <a:r>
              <a:rPr lang="zh-CN" altLang="en-US" dirty="0" smtClean="0"/>
              <a:t>民生转向</a:t>
            </a:r>
            <a:r>
              <a:rPr lang="zh-CN" altLang="en-US" dirty="0" smtClean="0">
                <a:solidFill>
                  <a:srgbClr val="C00000"/>
                </a:solidFill>
              </a:rPr>
              <a:t>（全面建设</a:t>
            </a:r>
            <a:r>
              <a:rPr lang="zh-CN" altLang="en-US" dirty="0">
                <a:solidFill>
                  <a:srgbClr val="C00000"/>
                </a:solidFill>
              </a:rPr>
              <a:t>小康社会、转变经济发展</a:t>
            </a:r>
            <a:r>
              <a:rPr lang="zh-CN" altLang="en-US" dirty="0" smtClean="0">
                <a:solidFill>
                  <a:srgbClr val="C00000"/>
                </a:solidFill>
              </a:rPr>
              <a:t>模式）</a:t>
            </a:r>
            <a:endParaRPr lang="en-US" altLang="zh-CN" dirty="0" smtClean="0">
              <a:solidFill>
                <a:srgbClr val="C00000"/>
              </a:solidFill>
            </a:endParaRPr>
          </a:p>
          <a:p>
            <a:r>
              <a:rPr lang="zh-CN" altLang="en-US" dirty="0" smtClean="0"/>
              <a:t>经济体制的完善</a:t>
            </a:r>
            <a:r>
              <a:rPr lang="zh-CN" altLang="en-US" dirty="0">
                <a:solidFill>
                  <a:srgbClr val="C00000"/>
                </a:solidFill>
              </a:rPr>
              <a:t>（坚持和完善公有制为主体、多种所有制经济共同发展）</a:t>
            </a:r>
            <a:endParaRPr lang="en-US" altLang="zh-CN" dirty="0">
              <a:solidFill>
                <a:srgbClr val="C00000"/>
              </a:solidFill>
            </a:endParaRPr>
          </a:p>
          <a:p>
            <a:r>
              <a:rPr lang="zh-CN" altLang="en-US" dirty="0" smtClean="0"/>
              <a:t>发展实现新跨越</a:t>
            </a:r>
            <a:r>
              <a:rPr lang="zh-CN" altLang="en-US" dirty="0" smtClean="0">
                <a:solidFill>
                  <a:srgbClr val="C00000"/>
                </a:solidFill>
              </a:rPr>
              <a:t>（</a:t>
            </a:r>
            <a:r>
              <a:rPr lang="zh-CN" altLang="en-US" dirty="0">
                <a:solidFill>
                  <a:srgbClr val="C00000"/>
                </a:solidFill>
              </a:rPr>
              <a:t>统筹城乡区域协调发展、走出去和引进来、转型发展、十二五规划制定）</a:t>
            </a:r>
            <a:endParaRPr lang="en-US" altLang="zh-CN" dirty="0">
              <a:solidFill>
                <a:srgbClr val="C00000"/>
              </a:solidFill>
            </a:endParaRP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smtClean="0">
                <a:solidFill>
                  <a:schemeClr val="tx2">
                    <a:lumMod val="40000"/>
                    <a:lumOff val="60000"/>
                  </a:schemeClr>
                </a:solidFill>
                <a:sym typeface="+mn-ea"/>
              </a:rPr>
              <a:t>2002-2012 </a:t>
            </a:r>
            <a:r>
              <a:rPr lang="zh-CN" altLang="en-US" dirty="0" smtClean="0">
                <a:solidFill>
                  <a:schemeClr val="tx2">
                    <a:lumMod val="40000"/>
                    <a:lumOff val="60000"/>
                  </a:schemeClr>
                </a:solidFill>
                <a:sym typeface="+mn-ea"/>
              </a:rPr>
              <a:t>社会主义市场经济体制完善</a:t>
            </a:r>
            <a:endParaRPr lang="zh-CN" altLang="en-US" dirty="0">
              <a:solidFill>
                <a:srgbClr val="C00000"/>
              </a:solidFill>
            </a:endParaRPr>
          </a:p>
        </p:txBody>
      </p:sp>
      <p:sp>
        <p:nvSpPr>
          <p:cNvPr id="3" name="内容占位符 2"/>
          <p:cNvSpPr>
            <a:spLocks noGrp="1"/>
          </p:cNvSpPr>
          <p:nvPr>
            <p:ph idx="1"/>
          </p:nvPr>
        </p:nvSpPr>
        <p:spPr/>
        <p:txBody>
          <a:bodyPr>
            <a:normAutofit/>
          </a:bodyPr>
          <a:lstStyle/>
          <a:p>
            <a:r>
              <a:rPr lang="zh-CN" altLang="en-US" sz="2800" dirty="0">
                <a:latin typeface="微软雅黑" panose="020B0503020204020204" pitchFamily="34" charset="-122"/>
                <a:ea typeface="微软雅黑" panose="020B0503020204020204" pitchFamily="34" charset="-122"/>
              </a:rPr>
              <a:t>在发展中推进体制改革和完善</a:t>
            </a:r>
            <a:endParaRPr lang="en-US" altLang="zh-CN" sz="2800" dirty="0">
              <a:latin typeface="微软雅黑" panose="020B0503020204020204" pitchFamily="34" charset="-122"/>
              <a:ea typeface="微软雅黑" panose="020B0503020204020204" pitchFamily="34" charset="-122"/>
            </a:endParaRPr>
          </a:p>
          <a:p>
            <a:r>
              <a:rPr lang="zh-CN" altLang="en-US" sz="2800" dirty="0">
                <a:latin typeface="微软雅黑" panose="020B0503020204020204" pitchFamily="34" charset="-122"/>
                <a:ea typeface="微软雅黑" panose="020B0503020204020204" pitchFamily="34" charset="-122"/>
              </a:rPr>
              <a:t>在应对国际金融危机中深化改革开放</a:t>
            </a:r>
            <a:endParaRPr lang="en-US" altLang="zh-CN" sz="2800" dirty="0">
              <a:latin typeface="微软雅黑" panose="020B0503020204020204" pitchFamily="34" charset="-122"/>
              <a:ea typeface="微软雅黑" panose="020B0503020204020204" pitchFamily="34" charset="-122"/>
            </a:endParaRPr>
          </a:p>
          <a:p>
            <a:r>
              <a:rPr lang="zh-CN" altLang="en-US" sz="2800" dirty="0">
                <a:latin typeface="微软雅黑" panose="020B0503020204020204" pitchFamily="34" charset="-122"/>
                <a:ea typeface="微软雅黑" panose="020B0503020204020204" pitchFamily="34" charset="-122"/>
              </a:rPr>
              <a:t>坚持和完善基本经济制度</a:t>
            </a:r>
            <a:endParaRPr lang="en-US" altLang="zh-CN" sz="2800" dirty="0">
              <a:latin typeface="微软雅黑" panose="020B0503020204020204" pitchFamily="34" charset="-122"/>
              <a:ea typeface="微软雅黑" panose="020B0503020204020204" pitchFamily="34" charset="-122"/>
            </a:endParaRPr>
          </a:p>
          <a:p>
            <a:r>
              <a:rPr lang="zh-CN" altLang="en-US" sz="2800" dirty="0">
                <a:latin typeface="微软雅黑" panose="020B0503020204020204" pitchFamily="34" charset="-122"/>
                <a:ea typeface="微软雅黑" panose="020B0503020204020204" pitchFamily="34" charset="-122"/>
              </a:rPr>
              <a:t>健全市场体系、完善宏观调控体系</a:t>
            </a:r>
            <a:endParaRPr lang="en-US" altLang="zh-CN" sz="2800" dirty="0">
              <a:latin typeface="微软雅黑" panose="020B0503020204020204" pitchFamily="34" charset="-122"/>
              <a:ea typeface="微软雅黑" panose="020B0503020204020204" pitchFamily="34" charset="-122"/>
            </a:endParaRPr>
          </a:p>
          <a:p>
            <a:r>
              <a:rPr lang="zh-CN" altLang="en-US" sz="2800" dirty="0">
                <a:latin typeface="微软雅黑" panose="020B0503020204020204" pitchFamily="34" charset="-122"/>
                <a:ea typeface="微软雅黑" panose="020B0503020204020204" pitchFamily="34" charset="-122"/>
              </a:rPr>
              <a:t>建立城乡一体化发展体制机制</a:t>
            </a:r>
            <a:endParaRPr lang="zh-CN" altLang="en-US" sz="2800"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solidFill>
                  <a:srgbClr val="C00000"/>
                </a:solidFill>
              </a:rPr>
              <a:t>发展实现新跨越</a:t>
            </a:r>
            <a:endParaRPr lang="zh-CN" altLang="en-US" dirty="0">
              <a:solidFill>
                <a:srgbClr val="C00000"/>
              </a:solidFill>
            </a:endParaRPr>
          </a:p>
        </p:txBody>
      </p:sp>
      <p:sp>
        <p:nvSpPr>
          <p:cNvPr id="3" name="内容占位符 2"/>
          <p:cNvSpPr>
            <a:spLocks noGrp="1"/>
          </p:cNvSpPr>
          <p:nvPr>
            <p:ph idx="1"/>
          </p:nvPr>
        </p:nvSpPr>
        <p:spPr/>
        <p:txBody>
          <a:bodyPr>
            <a:normAutofit/>
          </a:bodyPr>
          <a:lstStyle/>
          <a:p>
            <a:r>
              <a:rPr lang="zh-CN" altLang="en-US" sz="2800" dirty="0" smtClean="0">
                <a:latin typeface="微软雅黑" panose="020B0503020204020204" pitchFamily="34" charset="-122"/>
                <a:ea typeface="微软雅黑" panose="020B0503020204020204" pitchFamily="34" charset="-122"/>
              </a:rPr>
              <a:t>统筹城乡区域协调发展</a:t>
            </a:r>
            <a:endParaRPr lang="en-US" altLang="zh-CN" sz="2800" dirty="0" smtClean="0">
              <a:latin typeface="微软雅黑" panose="020B0503020204020204" pitchFamily="34" charset="-122"/>
              <a:ea typeface="微软雅黑" panose="020B0503020204020204" pitchFamily="34" charset="-122"/>
            </a:endParaRPr>
          </a:p>
          <a:p>
            <a:r>
              <a:rPr lang="zh-CN" altLang="en-US" sz="2800" dirty="0" smtClean="0">
                <a:latin typeface="微软雅黑" panose="020B0503020204020204" pitchFamily="34" charset="-122"/>
                <a:ea typeface="微软雅黑" panose="020B0503020204020204" pitchFamily="34" charset="-122"/>
              </a:rPr>
              <a:t>“走出去”和“引进来”并举</a:t>
            </a:r>
            <a:endParaRPr lang="en-US" altLang="zh-CN" sz="2800" dirty="0" smtClean="0">
              <a:latin typeface="微软雅黑" panose="020B0503020204020204" pitchFamily="34" charset="-122"/>
              <a:ea typeface="微软雅黑" panose="020B0503020204020204" pitchFamily="34" charset="-122"/>
            </a:endParaRPr>
          </a:p>
          <a:p>
            <a:r>
              <a:rPr lang="zh-CN" altLang="en-US" sz="2800" dirty="0" smtClean="0">
                <a:latin typeface="微软雅黑" panose="020B0503020204020204" pitchFamily="34" charset="-122"/>
                <a:ea typeface="微软雅黑" panose="020B0503020204020204" pitchFamily="34" charset="-122"/>
              </a:rPr>
              <a:t>“十五”计划和“十一五”规划相继完成</a:t>
            </a:r>
            <a:endParaRPr lang="en-US" altLang="zh-CN" sz="2800" dirty="0" smtClean="0">
              <a:latin typeface="微软雅黑" panose="020B0503020204020204" pitchFamily="34" charset="-122"/>
              <a:ea typeface="微软雅黑" panose="020B0503020204020204" pitchFamily="34" charset="-122"/>
            </a:endParaRPr>
          </a:p>
          <a:p>
            <a:r>
              <a:rPr lang="zh-CN" altLang="en-US" sz="2800" dirty="0" smtClean="0">
                <a:latin typeface="微软雅黑" panose="020B0503020204020204" pitchFamily="34" charset="-122"/>
                <a:ea typeface="微软雅黑" panose="020B0503020204020204" pitchFamily="34" charset="-122"/>
              </a:rPr>
              <a:t>“十二五”规划制定和加快经济发展方式转变</a:t>
            </a:r>
            <a:endParaRPr lang="en-US" altLang="zh-CN" sz="2800" dirty="0" smtClean="0">
              <a:latin typeface="微软雅黑" panose="020B0503020204020204" pitchFamily="34" charset="-122"/>
              <a:ea typeface="微软雅黑" panose="020B0503020204020204" pitchFamily="34" charset="-122"/>
            </a:endParaRPr>
          </a:p>
          <a:p>
            <a:r>
              <a:rPr lang="zh-CN" altLang="en-US" sz="2800" dirty="0" smtClean="0">
                <a:latin typeface="微软雅黑" panose="020B0503020204020204" pitchFamily="34" charset="-122"/>
                <a:ea typeface="微软雅黑" panose="020B0503020204020204" pitchFamily="34" charset="-122"/>
              </a:rPr>
              <a:t>转型发展新跨越</a:t>
            </a:r>
            <a:endParaRPr lang="en-US" altLang="zh-CN" sz="2800" dirty="0" smtClean="0">
              <a:latin typeface="微软雅黑" panose="020B0503020204020204" pitchFamily="34" charset="-122"/>
              <a:ea typeface="微软雅黑" panose="020B0503020204020204" pitchFamily="34" charset="-122"/>
            </a:endParaRPr>
          </a:p>
          <a:p>
            <a:pPr marL="0" indent="0">
              <a:buNone/>
            </a:pPr>
            <a:endParaRPr lang="en-US" altLang="zh-CN" sz="2800" dirty="0" smtClean="0">
              <a:latin typeface="微软雅黑" panose="020B0503020204020204" pitchFamily="34" charset="-122"/>
              <a:ea typeface="微软雅黑" panose="020B0503020204020204" pitchFamily="34" charset="-122"/>
            </a:endParaRPr>
          </a:p>
          <a:p>
            <a:endParaRPr lang="zh-CN" altLang="en-US" dirty="0" smtClean="0"/>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smtClean="0">
                <a:solidFill>
                  <a:schemeClr val="tx2">
                    <a:lumMod val="40000"/>
                    <a:lumOff val="60000"/>
                  </a:schemeClr>
                </a:solidFill>
                <a:sym typeface="+mn-ea"/>
              </a:rPr>
              <a:t>2002-2012 </a:t>
            </a:r>
            <a:r>
              <a:rPr lang="zh-CN" altLang="en-US" dirty="0" smtClean="0">
                <a:solidFill>
                  <a:schemeClr val="tx2">
                    <a:lumMod val="40000"/>
                    <a:lumOff val="60000"/>
                  </a:schemeClr>
                </a:solidFill>
                <a:sym typeface="+mn-ea"/>
              </a:rPr>
              <a:t>社会主义市场经济体制完善</a:t>
            </a:r>
            <a:endParaRPr lang="zh-CN" altLang="en-US" dirty="0">
              <a:solidFill>
                <a:srgbClr val="C00000"/>
              </a:solidFill>
            </a:endParaRPr>
          </a:p>
        </p:txBody>
      </p:sp>
      <p:sp>
        <p:nvSpPr>
          <p:cNvPr id="3" name="内容占位符 2"/>
          <p:cNvSpPr>
            <a:spLocks noGrp="1"/>
          </p:cNvSpPr>
          <p:nvPr>
            <p:ph idx="1"/>
          </p:nvPr>
        </p:nvSpPr>
        <p:spPr/>
        <p:txBody>
          <a:bodyPr>
            <a:normAutofit/>
          </a:bodyPr>
          <a:lstStyle/>
          <a:p>
            <a:pPr marL="0" indent="0">
              <a:buNone/>
            </a:pPr>
            <a:r>
              <a:rPr lang="zh-CN" altLang="en-US" sz="2800" dirty="0">
                <a:solidFill>
                  <a:srgbClr val="C00000"/>
                </a:solidFill>
                <a:latin typeface="微软雅黑" panose="020B0503020204020204" pitchFamily="34" charset="-122"/>
                <a:ea typeface="微软雅黑" panose="020B0503020204020204" pitchFamily="34" charset="-122"/>
              </a:rPr>
              <a:t>经济发展实现新跨越</a:t>
            </a:r>
            <a:endParaRPr lang="zh-CN" altLang="en-US" sz="2800" dirty="0">
              <a:latin typeface="微软雅黑" panose="020B0503020204020204" pitchFamily="34" charset="-122"/>
              <a:ea typeface="微软雅黑" panose="020B0503020204020204" pitchFamily="34" charset="-122"/>
            </a:endParaRPr>
          </a:p>
          <a:p>
            <a:pPr>
              <a:buFont typeface="Wingdings" panose="05000000000000000000" charset="0"/>
              <a:buChar char="Ø"/>
            </a:pPr>
            <a:r>
              <a:rPr lang="zh-CN" altLang="en-US" sz="2800" dirty="0">
                <a:solidFill>
                  <a:schemeClr val="tx2">
                    <a:lumMod val="75000"/>
                  </a:schemeClr>
                </a:solidFill>
                <a:latin typeface="微软雅黑" panose="020B0503020204020204" pitchFamily="34" charset="-122"/>
                <a:ea typeface="微软雅黑" panose="020B0503020204020204" pitchFamily="34" charset="-122"/>
              </a:rPr>
              <a:t>实力大幅提升（农业综合生产力水平显著提高、工业经济影响力大幅提升、基础设施和基础产业实现新飞跃、经济总量跃居世界第二位）</a:t>
            </a:r>
            <a:endParaRPr lang="zh-CN" altLang="en-US" sz="2800" dirty="0">
              <a:solidFill>
                <a:schemeClr val="tx2">
                  <a:lumMod val="75000"/>
                </a:schemeClr>
              </a:solidFill>
              <a:latin typeface="微软雅黑" panose="020B0503020204020204" pitchFamily="34" charset="-122"/>
              <a:ea typeface="微软雅黑" panose="020B0503020204020204" pitchFamily="34" charset="-122"/>
            </a:endParaRPr>
          </a:p>
          <a:p>
            <a:pPr>
              <a:buFont typeface="Wingdings" panose="05000000000000000000" charset="0"/>
              <a:buChar char="Ø"/>
            </a:pPr>
            <a:r>
              <a:rPr lang="zh-CN" altLang="en-US" sz="2800" dirty="0">
                <a:solidFill>
                  <a:schemeClr val="tx2">
                    <a:lumMod val="75000"/>
                  </a:schemeClr>
                </a:solidFill>
                <a:latin typeface="微软雅黑" panose="020B0503020204020204" pitchFamily="34" charset="-122"/>
                <a:ea typeface="微软雅黑" panose="020B0503020204020204" pitchFamily="34" charset="-122"/>
              </a:rPr>
              <a:t>人民生活水平显著提高</a:t>
            </a:r>
            <a:endParaRPr lang="zh-CN" altLang="en-US" sz="2800" dirty="0">
              <a:solidFill>
                <a:schemeClr val="tx2">
                  <a:lumMod val="75000"/>
                </a:schemeClr>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solidFill>
            <a:schemeClr val="accent5">
              <a:lumMod val="60000"/>
              <a:lumOff val="40000"/>
            </a:schemeClr>
          </a:solidFill>
        </p:spPr>
        <p:txBody>
          <a:bodyPr/>
          <a:lstStyle/>
          <a:p>
            <a:r>
              <a:rPr lang="zh-CN" altLang="en-US" dirty="0" smtClean="0">
                <a:solidFill>
                  <a:schemeClr val="bg1"/>
                </a:solidFill>
              </a:rPr>
              <a:t>新常态？</a:t>
            </a:r>
            <a:endParaRPr lang="zh-CN" altLang="en-US" dirty="0" smtClean="0">
              <a:solidFill>
                <a:schemeClr val="bg1"/>
              </a:solidFill>
            </a:endParaRPr>
          </a:p>
        </p:txBody>
      </p:sp>
      <p:sp>
        <p:nvSpPr>
          <p:cNvPr id="3" name="内容占位符 2"/>
          <p:cNvSpPr>
            <a:spLocks noGrp="1"/>
          </p:cNvSpPr>
          <p:nvPr>
            <p:ph idx="1"/>
          </p:nvPr>
        </p:nvSpPr>
        <p:spPr>
          <a:xfrm>
            <a:off x="286037" y="1200150"/>
            <a:ext cx="8643998" cy="3514739"/>
          </a:xfrm>
        </p:spPr>
        <p:txBody>
          <a:bodyPr>
            <a:normAutofit/>
          </a:bodyPr>
          <a:lstStyle/>
          <a:p>
            <a:pPr>
              <a:buFont typeface="Wingdings" panose="05000000000000000000" pitchFamily="2" charset="2"/>
              <a:buChar char="Ø"/>
            </a:pPr>
            <a:r>
              <a:rPr lang="zh-CN" altLang="en-US" dirty="0" smtClean="0"/>
              <a:t>后危机时代全球经济新特征，其经济含义主要是指无就业增长的经济复苏</a:t>
            </a:r>
            <a:endParaRPr lang="en-US" altLang="zh-CN" dirty="0" smtClean="0"/>
          </a:p>
          <a:p>
            <a:pPr>
              <a:buFont typeface="Wingdings" panose="05000000000000000000" pitchFamily="2" charset="2"/>
              <a:buChar char="Ø"/>
            </a:pPr>
            <a:r>
              <a:rPr lang="zh-CN" altLang="en-US" dirty="0" smtClean="0"/>
              <a:t>中国经济增速放缓</a:t>
            </a:r>
            <a:endParaRPr lang="en-US" altLang="zh-CN" dirty="0" smtClean="0"/>
          </a:p>
          <a:p>
            <a:pPr>
              <a:buFont typeface="Wingdings" panose="05000000000000000000" pitchFamily="2" charset="2"/>
              <a:buChar char="Ø"/>
            </a:pPr>
            <a:r>
              <a:rPr lang="zh-CN" altLang="en-US" dirty="0" smtClean="0"/>
              <a:t>中国经济发展不平衡、不协调、不可持续、部分产业供过于求，产能过剩</a:t>
            </a:r>
            <a:endParaRPr lang="zh-CN" altLang="en-US" dirty="0" smtClean="0"/>
          </a:p>
        </p:txBody>
      </p:sp>
      <p:sp>
        <p:nvSpPr>
          <p:cNvPr id="4" name="右箭头 3"/>
          <p:cNvSpPr/>
          <p:nvPr/>
        </p:nvSpPr>
        <p:spPr>
          <a:xfrm>
            <a:off x="395789" y="4299818"/>
            <a:ext cx="864096" cy="216024"/>
          </a:xfrm>
          <a:prstGeom prst="right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00000"/>
              </a:solidFill>
            </a:endParaRP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内容占位符 3"/>
          <p:cNvGraphicFramePr>
            <a:graphicFrameLocks noGrp="1"/>
          </p:cNvGraphicFramePr>
          <p:nvPr>
            <p:ph idx="1"/>
          </p:nvPr>
        </p:nvGraphicFramePr>
        <p:xfrm>
          <a:off x="214313" y="1200150"/>
          <a:ext cx="8643937" cy="3514725"/>
        </p:xfrm>
        <a:graphic>
          <a:graphicData uri="http://schemas.openxmlformats.org/drawingml/2006/chart">
            <c:chart xmlns:c="http://schemas.openxmlformats.org/drawingml/2006/chart" xmlns:r="http://schemas.openxmlformats.org/officeDocument/2006/relationships" r:id="rId1"/>
          </a:graphicData>
        </a:graphic>
      </p:graphicFrame>
      <p:sp>
        <p:nvSpPr>
          <p:cNvPr id="5" name="TextBox 4"/>
          <p:cNvSpPr txBox="1"/>
          <p:nvPr/>
        </p:nvSpPr>
        <p:spPr>
          <a:xfrm>
            <a:off x="611560" y="339502"/>
            <a:ext cx="7200800" cy="461665"/>
          </a:xfrm>
          <a:prstGeom prst="rect">
            <a:avLst/>
          </a:prstGeom>
          <a:solidFill>
            <a:schemeClr val="accent1">
              <a:lumMod val="20000"/>
              <a:lumOff val="80000"/>
            </a:schemeClr>
          </a:solidFill>
        </p:spPr>
        <p:txBody>
          <a:bodyPr wrap="square" rtlCol="0">
            <a:spAutoFit/>
          </a:bodyPr>
          <a:lstStyle/>
          <a:p>
            <a:r>
              <a:rPr lang="en-US" altLang="zh-CN" sz="2400" dirty="0" smtClean="0">
                <a:solidFill>
                  <a:srgbClr val="C00000"/>
                </a:solidFill>
                <a:latin typeface="微软雅黑" panose="020B0503020204020204" pitchFamily="34" charset="-122"/>
                <a:ea typeface="微软雅黑" panose="020B0503020204020204" pitchFamily="34" charset="-122"/>
              </a:rPr>
              <a:t>2010 – 2016 </a:t>
            </a:r>
            <a:r>
              <a:rPr lang="zh-CN" altLang="en-US" sz="2400" dirty="0" smtClean="0">
                <a:solidFill>
                  <a:srgbClr val="C00000"/>
                </a:solidFill>
                <a:latin typeface="微软雅黑" panose="020B0503020204020204" pitchFamily="34" charset="-122"/>
                <a:ea typeface="微软雅黑" panose="020B0503020204020204" pitchFamily="34" charset="-122"/>
              </a:rPr>
              <a:t>中国国内生产总值增长速度一览图</a:t>
            </a:r>
            <a:endParaRPr lang="zh-CN" altLang="en-US" sz="2400" dirty="0">
              <a:solidFill>
                <a:srgbClr val="C0000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14282" y="123490"/>
            <a:ext cx="8643998" cy="857250"/>
          </a:xfrm>
          <a:solidFill>
            <a:schemeClr val="accent5">
              <a:lumMod val="60000"/>
              <a:lumOff val="40000"/>
            </a:schemeClr>
          </a:solidFill>
        </p:spPr>
        <p:txBody>
          <a:bodyPr/>
          <a:lstStyle/>
          <a:p>
            <a:r>
              <a:rPr lang="zh-CN" altLang="en-US" dirty="0" smtClean="0">
                <a:solidFill>
                  <a:schemeClr val="bg1"/>
                </a:solidFill>
              </a:rPr>
              <a:t>中国经济发展新常态</a:t>
            </a:r>
            <a:endParaRPr lang="zh-CN" altLang="en-US" dirty="0" smtClean="0">
              <a:solidFill>
                <a:schemeClr val="bg1"/>
              </a:solidFill>
            </a:endParaRPr>
          </a:p>
        </p:txBody>
      </p:sp>
      <p:sp>
        <p:nvSpPr>
          <p:cNvPr id="3" name="内容占位符 2"/>
          <p:cNvSpPr>
            <a:spLocks noGrp="1"/>
          </p:cNvSpPr>
          <p:nvPr>
            <p:ph idx="1"/>
          </p:nvPr>
        </p:nvSpPr>
        <p:spPr/>
        <p:txBody>
          <a:bodyPr>
            <a:normAutofit/>
          </a:bodyPr>
          <a:lstStyle/>
          <a:p>
            <a:pPr marL="0" indent="0">
              <a:buNone/>
            </a:pPr>
            <a:r>
              <a:rPr lang="zh-CN" altLang="en-US" dirty="0" smtClean="0"/>
              <a:t>中国经济进入了新的发展阶段，正在进行深刻的方式转变和结构调整。</a:t>
            </a:r>
            <a:endParaRPr lang="en-US" altLang="zh-CN" dirty="0" smtClean="0"/>
          </a:p>
          <a:p>
            <a:pPr marL="0" indent="0">
              <a:buNone/>
            </a:pPr>
            <a:r>
              <a:rPr lang="zh-CN" altLang="en-US" dirty="0" smtClean="0"/>
              <a:t>新？</a:t>
            </a:r>
            <a:r>
              <a:rPr lang="zh-CN" altLang="en-US" sz="2400" dirty="0">
                <a:solidFill>
                  <a:srgbClr val="002060"/>
                </a:solidFill>
              </a:rPr>
              <a:t>（</a:t>
            </a:r>
            <a:r>
              <a:rPr lang="zh-CN" altLang="en-US" sz="2400" dirty="0" smtClean="0">
                <a:solidFill>
                  <a:srgbClr val="C00000"/>
                </a:solidFill>
              </a:rPr>
              <a:t>经济从高速增长转为中高速增长；经济结构不断优化升级，第三产业、消费需求渐成主体；要素驱动和投资驱动转为创新驱动</a:t>
            </a:r>
            <a:r>
              <a:rPr lang="zh-CN" altLang="en-US" sz="2400" dirty="0" smtClean="0">
                <a:solidFill>
                  <a:srgbClr val="002060"/>
                </a:solidFill>
              </a:rPr>
              <a:t>）</a:t>
            </a:r>
            <a:endParaRPr lang="zh-CN" altLang="en-US" sz="2400" dirty="0" smtClean="0">
              <a:solidFill>
                <a:srgbClr val="002060"/>
              </a:solidFill>
            </a:endParaRPr>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solidFill>
            <a:schemeClr val="accent5">
              <a:lumMod val="60000"/>
              <a:lumOff val="40000"/>
            </a:schemeClr>
          </a:solidFill>
        </p:spPr>
        <p:txBody>
          <a:bodyPr/>
          <a:lstStyle/>
          <a:p>
            <a:r>
              <a:rPr lang="en-US" altLang="zh-CN" dirty="0" smtClean="0">
                <a:solidFill>
                  <a:schemeClr val="bg1"/>
                </a:solidFill>
              </a:rPr>
              <a:t>2012 -2018 </a:t>
            </a:r>
            <a:r>
              <a:rPr lang="zh-CN" altLang="en-US" dirty="0" smtClean="0">
                <a:solidFill>
                  <a:schemeClr val="bg1"/>
                </a:solidFill>
              </a:rPr>
              <a:t>新常态</a:t>
            </a:r>
            <a:endParaRPr lang="zh-CN" altLang="en-US" dirty="0" smtClean="0">
              <a:solidFill>
                <a:schemeClr val="bg1"/>
              </a:solidFill>
            </a:endParaRPr>
          </a:p>
        </p:txBody>
      </p:sp>
      <p:sp>
        <p:nvSpPr>
          <p:cNvPr id="3" name="内容占位符 2"/>
          <p:cNvSpPr>
            <a:spLocks noGrp="1"/>
          </p:cNvSpPr>
          <p:nvPr>
            <p:ph idx="1"/>
          </p:nvPr>
        </p:nvSpPr>
        <p:spPr/>
        <p:txBody>
          <a:bodyPr>
            <a:normAutofit/>
          </a:bodyPr>
          <a:lstStyle/>
          <a:p>
            <a:r>
              <a:rPr lang="zh-CN" altLang="en-US" dirty="0" smtClean="0"/>
              <a:t>全面深化改革</a:t>
            </a:r>
            <a:endParaRPr lang="en-US" altLang="zh-CN" dirty="0" smtClean="0"/>
          </a:p>
          <a:p>
            <a:r>
              <a:rPr lang="zh-CN" altLang="en-US" dirty="0" smtClean="0"/>
              <a:t>以新理念引领新发展</a:t>
            </a:r>
            <a:endParaRPr lang="en-US" altLang="zh-CN" dirty="0" smtClean="0"/>
          </a:p>
          <a:p>
            <a:r>
              <a:rPr lang="zh-CN" altLang="en-US" dirty="0" smtClean="0"/>
              <a:t>未来之路：经济改革发展的光明前景</a:t>
            </a:r>
            <a:endParaRPr lang="en-US" altLang="zh-CN" dirty="0"/>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solidFill>
                  <a:srgbClr val="C00000"/>
                </a:solidFill>
              </a:rPr>
              <a:t>全面深化改革</a:t>
            </a:r>
            <a:endParaRPr lang="zh-CN" altLang="en-US" dirty="0">
              <a:solidFill>
                <a:srgbClr val="C00000"/>
              </a:solidFill>
            </a:endParaRPr>
          </a:p>
        </p:txBody>
      </p:sp>
      <p:sp>
        <p:nvSpPr>
          <p:cNvPr id="3" name="内容占位符 2"/>
          <p:cNvSpPr>
            <a:spLocks noGrp="1"/>
          </p:cNvSpPr>
          <p:nvPr>
            <p:ph idx="1"/>
          </p:nvPr>
        </p:nvSpPr>
        <p:spPr/>
        <p:txBody>
          <a:bodyPr>
            <a:normAutofit/>
          </a:bodyPr>
          <a:lstStyle/>
          <a:p>
            <a:pPr>
              <a:buFont typeface="Wingdings" panose="05000000000000000000" pitchFamily="2" charset="2"/>
              <a:buChar char="Ø"/>
            </a:pPr>
            <a:r>
              <a:rPr lang="zh-CN" altLang="en-US" dirty="0" smtClean="0"/>
              <a:t>确立全面建成小康社会和全面深化改革开放的目标</a:t>
            </a:r>
            <a:endParaRPr lang="en-US" altLang="zh-CN" dirty="0" smtClean="0"/>
          </a:p>
          <a:p>
            <a:pPr>
              <a:buFont typeface="Wingdings" panose="05000000000000000000" pitchFamily="2" charset="2"/>
              <a:buChar char="Ø"/>
            </a:pPr>
            <a:r>
              <a:rPr lang="zh-CN" altLang="en-US" dirty="0" smtClean="0"/>
              <a:t>全面深化改革的决策部署（中共十八届三中全会）</a:t>
            </a:r>
            <a:endParaRPr lang="en-US" altLang="zh-CN" dirty="0" smtClean="0"/>
          </a:p>
          <a:p>
            <a:pPr>
              <a:buFont typeface="Wingdings" panose="05000000000000000000" pitchFamily="2" charset="2"/>
              <a:buChar char="Ø"/>
            </a:pPr>
            <a:r>
              <a:rPr lang="zh-CN" altLang="en-US" dirty="0" smtClean="0"/>
              <a:t>适应和引领经济发展新常态 </a:t>
            </a:r>
            <a:endParaRPr lang="zh-CN" altLang="en-US" dirty="0" smtClean="0"/>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14282" y="123490"/>
            <a:ext cx="8643998" cy="857250"/>
          </a:xfrm>
          <a:solidFill>
            <a:schemeClr val="accent5">
              <a:lumMod val="60000"/>
              <a:lumOff val="40000"/>
            </a:schemeClr>
          </a:solidFill>
        </p:spPr>
        <p:txBody>
          <a:bodyPr>
            <a:normAutofit/>
          </a:bodyPr>
          <a:lstStyle/>
          <a:p>
            <a:r>
              <a:rPr lang="zh-CN" altLang="en-US" dirty="0" smtClean="0">
                <a:solidFill>
                  <a:schemeClr val="bg1"/>
                </a:solidFill>
              </a:rPr>
              <a:t>新理念引领新发展</a:t>
            </a:r>
            <a:r>
              <a:rPr lang="en-US" altLang="zh-CN" dirty="0" smtClean="0">
                <a:solidFill>
                  <a:schemeClr val="bg1"/>
                </a:solidFill>
              </a:rPr>
              <a:t> </a:t>
            </a:r>
            <a:endParaRPr lang="zh-CN" altLang="en-US" dirty="0" smtClean="0">
              <a:solidFill>
                <a:schemeClr val="bg1"/>
              </a:solidFill>
            </a:endParaRPr>
          </a:p>
        </p:txBody>
      </p:sp>
      <p:sp>
        <p:nvSpPr>
          <p:cNvPr id="3" name="内容占位符 2"/>
          <p:cNvSpPr>
            <a:spLocks noGrp="1"/>
          </p:cNvSpPr>
          <p:nvPr>
            <p:ph idx="1"/>
          </p:nvPr>
        </p:nvSpPr>
        <p:spPr/>
        <p:txBody>
          <a:bodyPr>
            <a:normAutofit/>
          </a:bodyPr>
          <a:lstStyle/>
          <a:p>
            <a:pPr>
              <a:buFont typeface="Wingdings" panose="05000000000000000000" charset="0"/>
              <a:buChar char="Ø"/>
            </a:pPr>
            <a:r>
              <a:rPr lang="en-US" altLang="zh-CN" sz="2400" dirty="0" smtClean="0">
                <a:solidFill>
                  <a:srgbClr val="002060"/>
                </a:solidFill>
              </a:rPr>
              <a:t>“</a:t>
            </a:r>
            <a:r>
              <a:rPr lang="zh-CN" altLang="en-US" sz="2400" dirty="0" smtClean="0">
                <a:solidFill>
                  <a:srgbClr val="002060"/>
                </a:solidFill>
              </a:rPr>
              <a:t>十二五</a:t>
            </a:r>
            <a:r>
              <a:rPr lang="en-US" altLang="zh-CN" sz="2400" dirty="0" smtClean="0">
                <a:solidFill>
                  <a:srgbClr val="002060"/>
                </a:solidFill>
              </a:rPr>
              <a:t>”</a:t>
            </a:r>
            <a:r>
              <a:rPr lang="zh-CN" altLang="en-US" sz="2400" dirty="0" smtClean="0">
                <a:solidFill>
                  <a:srgbClr val="002060"/>
                </a:solidFill>
              </a:rPr>
              <a:t>规划完成</a:t>
            </a:r>
            <a:endParaRPr lang="zh-CN" altLang="en-US" sz="2400" dirty="0" smtClean="0">
              <a:solidFill>
                <a:srgbClr val="002060"/>
              </a:solidFill>
            </a:endParaRPr>
          </a:p>
          <a:p>
            <a:pPr>
              <a:buFont typeface="Wingdings" panose="05000000000000000000" charset="0"/>
              <a:buChar char="Ø"/>
            </a:pPr>
            <a:r>
              <a:rPr lang="en-US" altLang="zh-CN" sz="2400" dirty="0" smtClean="0">
                <a:solidFill>
                  <a:srgbClr val="002060"/>
                </a:solidFill>
              </a:rPr>
              <a:t>“</a:t>
            </a:r>
            <a:r>
              <a:rPr lang="zh-CN" altLang="en-US" sz="2400" dirty="0" smtClean="0">
                <a:solidFill>
                  <a:srgbClr val="002060"/>
                </a:solidFill>
              </a:rPr>
              <a:t>十三五</a:t>
            </a:r>
            <a:r>
              <a:rPr lang="en-US" altLang="zh-CN" sz="2400" dirty="0" smtClean="0">
                <a:solidFill>
                  <a:srgbClr val="002060"/>
                </a:solidFill>
              </a:rPr>
              <a:t>” </a:t>
            </a:r>
            <a:r>
              <a:rPr lang="zh-CN" altLang="en-US" sz="2400" dirty="0" smtClean="0">
                <a:solidFill>
                  <a:srgbClr val="002060"/>
                </a:solidFill>
              </a:rPr>
              <a:t>规划制定</a:t>
            </a:r>
            <a:endParaRPr lang="zh-CN" altLang="en-US" sz="2400" dirty="0" smtClean="0">
              <a:solidFill>
                <a:srgbClr val="002060"/>
              </a:solidFill>
            </a:endParaRPr>
          </a:p>
          <a:p>
            <a:pPr>
              <a:buFont typeface="Wingdings" panose="05000000000000000000" charset="0"/>
              <a:buChar char="Ø"/>
            </a:pPr>
            <a:r>
              <a:rPr lang="zh-CN" altLang="en-US" sz="2400" dirty="0" smtClean="0">
                <a:solidFill>
                  <a:srgbClr val="002060"/>
                </a:solidFill>
              </a:rPr>
              <a:t>新的发展</a:t>
            </a:r>
            <a:r>
              <a:rPr lang="zh-CN" altLang="en-US" sz="2400" dirty="0" smtClean="0">
                <a:solidFill>
                  <a:srgbClr val="002060"/>
                </a:solidFill>
              </a:rPr>
              <a:t>理念提出（创新发展、协调发展、绿色发展、开放发展、共享发展）</a:t>
            </a:r>
            <a:endParaRPr lang="zh-CN" altLang="en-US" sz="2400" dirty="0" smtClean="0">
              <a:solidFill>
                <a:srgbClr val="002060"/>
              </a:solidFill>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79512" y="51470"/>
            <a:ext cx="8643998" cy="857250"/>
          </a:xfrm>
        </p:spPr>
        <p:txBody>
          <a:bodyPr/>
          <a:lstStyle/>
          <a:p>
            <a:r>
              <a:rPr lang="zh-CN" altLang="en-US" dirty="0" smtClean="0">
                <a:solidFill>
                  <a:srgbClr val="C00000"/>
                </a:solidFill>
              </a:rPr>
              <a:t>改革开放</a:t>
            </a:r>
            <a:r>
              <a:rPr lang="en-US" altLang="zh-CN" dirty="0" smtClean="0">
                <a:solidFill>
                  <a:srgbClr val="C00000"/>
                </a:solidFill>
              </a:rPr>
              <a:t>40</a:t>
            </a:r>
            <a:r>
              <a:rPr lang="zh-CN" altLang="en-US" dirty="0" smtClean="0">
                <a:solidFill>
                  <a:srgbClr val="C00000"/>
                </a:solidFill>
              </a:rPr>
              <a:t>周年：</a:t>
            </a:r>
            <a:r>
              <a:rPr lang="en-US" altLang="zh-CN" dirty="0">
                <a:solidFill>
                  <a:schemeClr val="accent6">
                    <a:lumMod val="75000"/>
                  </a:schemeClr>
                </a:solidFill>
              </a:rPr>
              <a:t>1978-2018</a:t>
            </a:r>
            <a:endParaRPr lang="zh-CN" altLang="en-US" dirty="0">
              <a:solidFill>
                <a:srgbClr val="C00000"/>
              </a:solidFill>
            </a:endParaRPr>
          </a:p>
        </p:txBody>
      </p:sp>
      <p:graphicFrame>
        <p:nvGraphicFramePr>
          <p:cNvPr id="4" name="图示 3"/>
          <p:cNvGraphicFramePr/>
          <p:nvPr/>
        </p:nvGraphicFramePr>
        <p:xfrm>
          <a:off x="539552" y="915566"/>
          <a:ext cx="6768752" cy="406400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solidFill>
                  <a:srgbClr val="C00000"/>
                </a:solidFill>
              </a:rPr>
              <a:t>未来之路</a:t>
            </a:r>
            <a:endParaRPr lang="zh-CN" altLang="en-US" dirty="0">
              <a:solidFill>
                <a:srgbClr val="C00000"/>
              </a:solidFill>
            </a:endParaRPr>
          </a:p>
        </p:txBody>
      </p:sp>
      <p:pic>
        <p:nvPicPr>
          <p:cNvPr id="1026" name="Picture 2"/>
          <p:cNvPicPr>
            <a:picLocks noGrp="1" noChangeAspect="1" noChangeArrowheads="1"/>
          </p:cNvPicPr>
          <p:nvPr>
            <p:ph idx="1"/>
          </p:nvPr>
        </p:nvPicPr>
        <p:blipFill>
          <a:blip r:embed="rId1">
            <a:extLst>
              <a:ext uri="{28A0092B-C50C-407E-A947-70E740481C1C}">
                <a14:useLocalDpi xmlns:a14="http://schemas.microsoft.com/office/drawing/2010/main" val="0"/>
              </a:ext>
            </a:extLst>
          </a:blip>
          <a:srcRect/>
          <a:stretch>
            <a:fillRect/>
          </a:stretch>
        </p:blipFill>
        <p:spPr bwMode="auto">
          <a:xfrm>
            <a:off x="2771800" y="1059582"/>
            <a:ext cx="4993057" cy="33348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467544" y="1851670"/>
            <a:ext cx="2592288" cy="1200329"/>
          </a:xfrm>
          <a:prstGeom prst="rect">
            <a:avLst/>
          </a:prstGeom>
          <a:noFill/>
        </p:spPr>
        <p:txBody>
          <a:bodyPr wrap="square" rtlCol="0">
            <a:spAutoFit/>
          </a:bodyPr>
          <a:lstStyle/>
          <a:p>
            <a:r>
              <a:rPr lang="zh-CN" altLang="en-US" sz="7200" dirty="0" smtClean="0">
                <a:solidFill>
                  <a:srgbClr val="C00000"/>
                </a:solidFill>
                <a:latin typeface="黑体" panose="02010609060101010101" pitchFamily="49" charset="-122"/>
                <a:ea typeface="黑体" panose="02010609060101010101" pitchFamily="49" charset="-122"/>
              </a:rPr>
              <a:t>发展</a:t>
            </a:r>
            <a:endParaRPr lang="zh-CN" altLang="en-US" sz="7200" dirty="0">
              <a:solidFill>
                <a:srgbClr val="C00000"/>
              </a:solidFill>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365250" y="857250"/>
            <a:ext cx="6413500" cy="3425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问题</a:t>
            </a:r>
            <a:endParaRPr lang="zh-CN" altLang="en-US" dirty="0"/>
          </a:p>
        </p:txBody>
      </p:sp>
      <p:sp>
        <p:nvSpPr>
          <p:cNvPr id="3" name="内容占位符 2"/>
          <p:cNvSpPr>
            <a:spLocks noGrp="1"/>
          </p:cNvSpPr>
          <p:nvPr>
            <p:ph idx="1"/>
          </p:nvPr>
        </p:nvSpPr>
        <p:spPr/>
        <p:txBody>
          <a:bodyPr>
            <a:normAutofit fontScale="85000" lnSpcReduction="10000"/>
          </a:bodyPr>
          <a:lstStyle/>
          <a:p>
            <a:pPr marL="514350" indent="-514350">
              <a:buFont typeface="+mj-lt"/>
              <a:buAutoNum type="arabicPeriod"/>
            </a:pPr>
            <a:r>
              <a:rPr lang="zh-CN" altLang="en-US" dirty="0" smtClean="0"/>
              <a:t>中国改革开放四十年从什么时候开始？什么时候结束？</a:t>
            </a:r>
            <a:endParaRPr lang="en-US" altLang="zh-CN" dirty="0" smtClean="0"/>
          </a:p>
          <a:p>
            <a:pPr marL="514350" indent="-514350">
              <a:buFont typeface="+mj-lt"/>
              <a:buAutoNum type="arabicPeriod"/>
            </a:pPr>
            <a:r>
              <a:rPr lang="zh-CN" altLang="en-US" dirty="0" smtClean="0"/>
              <a:t>中国改革开放四十年的发展历程是什么？</a:t>
            </a:r>
            <a:endParaRPr lang="en-US" altLang="zh-CN" dirty="0" smtClean="0"/>
          </a:p>
          <a:p>
            <a:pPr marL="514350" indent="-514350">
              <a:buFont typeface="+mj-lt"/>
              <a:buAutoNum type="arabicPeriod"/>
            </a:pPr>
            <a:r>
              <a:rPr lang="zh-CN" altLang="en-US" dirty="0" smtClean="0"/>
              <a:t>改革开放四十年第二个阶段的三步走战略是什么？</a:t>
            </a:r>
            <a:endParaRPr lang="en-US" altLang="zh-CN" dirty="0" smtClean="0"/>
          </a:p>
          <a:p>
            <a:pPr marL="514350" indent="-514350">
              <a:buFont typeface="+mj-lt"/>
              <a:buAutoNum type="arabicPeriod"/>
            </a:pPr>
            <a:r>
              <a:rPr lang="zh-CN" altLang="en-US" dirty="0" smtClean="0"/>
              <a:t>简要概述中国改革开放四十年取得的历史成就</a:t>
            </a:r>
            <a:endParaRPr lang="en-US" altLang="zh-CN" dirty="0" smtClean="0"/>
          </a:p>
          <a:p>
            <a:pPr marL="514350" indent="-514350">
              <a:buFont typeface="+mj-lt"/>
              <a:buAutoNum type="arabicPeriod"/>
            </a:pPr>
            <a:r>
              <a:rPr lang="zh-CN" altLang="en-US" dirty="0" smtClean="0"/>
              <a:t>简述你对中国改革开放四十年的看法</a:t>
            </a:r>
            <a:endParaRPr lang="en-US" altLang="zh-CN" dirty="0" smtClean="0"/>
          </a:p>
          <a:p>
            <a:pPr marL="514350" indent="-514350">
              <a:buFont typeface="+mj-lt"/>
              <a:buAutoNum type="arabicPeriod"/>
            </a:pPr>
            <a:endParaRPr lang="zh-CN" altLang="en-US" dirty="0" smtClean="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solidFill>
                  <a:schemeClr val="accent6">
                    <a:lumMod val="75000"/>
                  </a:schemeClr>
                </a:solidFill>
              </a:rPr>
              <a:t>改革开放</a:t>
            </a:r>
            <a:r>
              <a:rPr lang="en-US" altLang="zh-CN" dirty="0" smtClean="0">
                <a:solidFill>
                  <a:schemeClr val="accent6">
                    <a:lumMod val="75000"/>
                  </a:schemeClr>
                </a:solidFill>
              </a:rPr>
              <a:t>40</a:t>
            </a:r>
            <a:r>
              <a:rPr lang="zh-CN" altLang="en-US" dirty="0" smtClean="0">
                <a:solidFill>
                  <a:schemeClr val="accent6">
                    <a:lumMod val="75000"/>
                  </a:schemeClr>
                </a:solidFill>
              </a:rPr>
              <a:t>年：</a:t>
            </a:r>
            <a:r>
              <a:rPr lang="en-US" altLang="zh-CN" dirty="0" smtClean="0">
                <a:solidFill>
                  <a:schemeClr val="accent6">
                    <a:lumMod val="75000"/>
                  </a:schemeClr>
                </a:solidFill>
              </a:rPr>
              <a:t>1978-2018</a:t>
            </a:r>
            <a:endParaRPr lang="zh-CN" altLang="en-US" dirty="0">
              <a:solidFill>
                <a:schemeClr val="accent6">
                  <a:lumMod val="75000"/>
                </a:schemeClr>
              </a:solidFill>
            </a:endParaRPr>
          </a:p>
        </p:txBody>
      </p:sp>
      <p:sp>
        <p:nvSpPr>
          <p:cNvPr id="3" name="内容占位符 2"/>
          <p:cNvSpPr>
            <a:spLocks noGrp="1"/>
          </p:cNvSpPr>
          <p:nvPr>
            <p:ph idx="1"/>
          </p:nvPr>
        </p:nvSpPr>
        <p:spPr>
          <a:xfrm>
            <a:off x="214282" y="1200151"/>
            <a:ext cx="8643998" cy="579512"/>
          </a:xfrm>
          <a:solidFill>
            <a:schemeClr val="accent1">
              <a:lumMod val="20000"/>
              <a:lumOff val="80000"/>
            </a:schemeClr>
          </a:solidFill>
        </p:spPr>
        <p:txBody>
          <a:bodyPr>
            <a:noAutofit/>
          </a:bodyPr>
          <a:lstStyle/>
          <a:p>
            <a:pPr marL="0" indent="0" algn="ctr">
              <a:buNone/>
            </a:pPr>
            <a:r>
              <a:rPr lang="zh-CN" altLang="en-US" sz="2800" dirty="0" smtClean="0">
                <a:solidFill>
                  <a:schemeClr val="accent2">
                    <a:lumMod val="75000"/>
                  </a:schemeClr>
                </a:solidFill>
              </a:rPr>
              <a:t>中国综合国力和国际影响力实现历史性跨越</a:t>
            </a:r>
            <a:endParaRPr lang="zh-CN" altLang="en-US" sz="2800" dirty="0" smtClean="0">
              <a:solidFill>
                <a:schemeClr val="accent2">
                  <a:lumMod val="75000"/>
                </a:schemeClr>
              </a:solidFill>
            </a:endParaRPr>
          </a:p>
        </p:txBody>
      </p:sp>
      <p:sp>
        <p:nvSpPr>
          <p:cNvPr id="4" name="TextBox 3"/>
          <p:cNvSpPr txBox="1"/>
          <p:nvPr/>
        </p:nvSpPr>
        <p:spPr>
          <a:xfrm>
            <a:off x="611560" y="2067694"/>
            <a:ext cx="7632848" cy="2308324"/>
          </a:xfrm>
          <a:prstGeom prst="rect">
            <a:avLst/>
          </a:prstGeom>
          <a:solidFill>
            <a:srgbClr val="CCCCFF">
              <a:alpha val="25882"/>
            </a:srgbClr>
          </a:solidFill>
        </p:spPr>
        <p:txBody>
          <a:bodyPr wrap="square" rtlCol="0">
            <a:spAutoFit/>
          </a:bodyPr>
          <a:lstStyle/>
          <a:p>
            <a:pPr>
              <a:lnSpc>
                <a:spcPct val="150000"/>
              </a:lnSpc>
            </a:pPr>
            <a:r>
              <a:rPr lang="zh-CN" altLang="en-US" sz="2400" dirty="0" smtClean="0">
                <a:solidFill>
                  <a:schemeClr val="tx2">
                    <a:lumMod val="75000"/>
                  </a:schemeClr>
                </a:solidFill>
                <a:latin typeface="黑体" panose="02010609060101010101" pitchFamily="49" charset="-122"/>
                <a:ea typeface="黑体" panose="02010609060101010101" pitchFamily="49" charset="-122"/>
              </a:rPr>
              <a:t>改革开放以来</a:t>
            </a:r>
            <a:r>
              <a:rPr lang="en-US" altLang="zh-CN" sz="2400" dirty="0" smtClean="0">
                <a:solidFill>
                  <a:schemeClr val="tx2">
                    <a:lumMod val="75000"/>
                  </a:schemeClr>
                </a:solidFill>
                <a:latin typeface="黑体" panose="02010609060101010101" pitchFamily="49" charset="-122"/>
                <a:ea typeface="黑体" panose="02010609060101010101" pitchFamily="49" charset="-122"/>
              </a:rPr>
              <a:t>40</a:t>
            </a:r>
            <a:r>
              <a:rPr lang="zh-CN" altLang="en-US" sz="2400" dirty="0" smtClean="0">
                <a:solidFill>
                  <a:schemeClr val="tx2">
                    <a:lumMod val="75000"/>
                  </a:schemeClr>
                </a:solidFill>
                <a:latin typeface="黑体" panose="02010609060101010101" pitchFamily="49" charset="-122"/>
                <a:ea typeface="黑体" panose="02010609060101010101" pitchFamily="49" charset="-122"/>
              </a:rPr>
              <a:t>年，是中国国民经济大踏步前进、经济总量连上新台阶的</a:t>
            </a:r>
            <a:r>
              <a:rPr lang="en-US" altLang="zh-CN" sz="2400" dirty="0" smtClean="0">
                <a:solidFill>
                  <a:schemeClr val="tx2">
                    <a:lumMod val="75000"/>
                  </a:schemeClr>
                </a:solidFill>
                <a:latin typeface="黑体" panose="02010609060101010101" pitchFamily="49" charset="-122"/>
                <a:ea typeface="黑体" panose="02010609060101010101" pitchFamily="49" charset="-122"/>
              </a:rPr>
              <a:t>40</a:t>
            </a:r>
            <a:r>
              <a:rPr lang="zh-CN" altLang="en-US" sz="2400" dirty="0" smtClean="0">
                <a:solidFill>
                  <a:schemeClr val="tx2">
                    <a:lumMod val="75000"/>
                  </a:schemeClr>
                </a:solidFill>
                <a:latin typeface="黑体" panose="02010609060101010101" pitchFamily="49" charset="-122"/>
                <a:ea typeface="黑体" panose="02010609060101010101" pitchFamily="49" charset="-122"/>
              </a:rPr>
              <a:t>年，是成功从</a:t>
            </a:r>
            <a:r>
              <a:rPr lang="zh-CN" altLang="en-US" sz="2400" dirty="0" smtClean="0">
                <a:solidFill>
                  <a:srgbClr val="C00000"/>
                </a:solidFill>
                <a:latin typeface="黑体" panose="02010609060101010101" pitchFamily="49" charset="-122"/>
                <a:ea typeface="黑体" panose="02010609060101010101" pitchFamily="49" charset="-122"/>
              </a:rPr>
              <a:t>低收入</a:t>
            </a:r>
            <a:r>
              <a:rPr lang="zh-CN" altLang="en-US" sz="2400" dirty="0" smtClean="0">
                <a:solidFill>
                  <a:schemeClr val="tx2">
                    <a:lumMod val="75000"/>
                  </a:schemeClr>
                </a:solidFill>
                <a:latin typeface="黑体" panose="02010609060101010101" pitchFamily="49" charset="-122"/>
                <a:ea typeface="黑体" panose="02010609060101010101" pitchFamily="49" charset="-122"/>
              </a:rPr>
              <a:t>国家迈入</a:t>
            </a:r>
            <a:r>
              <a:rPr lang="zh-CN" altLang="en-US" sz="2400" dirty="0" smtClean="0">
                <a:solidFill>
                  <a:srgbClr val="C00000"/>
                </a:solidFill>
                <a:latin typeface="黑体" panose="02010609060101010101" pitchFamily="49" charset="-122"/>
                <a:ea typeface="黑体" panose="02010609060101010101" pitchFamily="49" charset="-122"/>
              </a:rPr>
              <a:t>中等偏上收入</a:t>
            </a:r>
            <a:r>
              <a:rPr lang="zh-CN" altLang="en-US" sz="2400" dirty="0" smtClean="0">
                <a:solidFill>
                  <a:schemeClr val="tx2">
                    <a:lumMod val="75000"/>
                  </a:schemeClr>
                </a:solidFill>
                <a:latin typeface="黑体" panose="02010609060101010101" pitchFamily="49" charset="-122"/>
                <a:ea typeface="黑体" panose="02010609060101010101" pitchFamily="49" charset="-122"/>
              </a:rPr>
              <a:t>国家行列的</a:t>
            </a:r>
            <a:r>
              <a:rPr lang="en-US" altLang="zh-CN" sz="2400" dirty="0" smtClean="0">
                <a:solidFill>
                  <a:schemeClr val="tx2">
                    <a:lumMod val="75000"/>
                  </a:schemeClr>
                </a:solidFill>
                <a:latin typeface="黑体" panose="02010609060101010101" pitchFamily="49" charset="-122"/>
                <a:ea typeface="黑体" panose="02010609060101010101" pitchFamily="49" charset="-122"/>
              </a:rPr>
              <a:t>40</a:t>
            </a:r>
            <a:r>
              <a:rPr lang="zh-CN" altLang="en-US" sz="2400" dirty="0" smtClean="0">
                <a:solidFill>
                  <a:schemeClr val="tx2">
                    <a:lumMod val="75000"/>
                  </a:schemeClr>
                </a:solidFill>
                <a:latin typeface="黑体" panose="02010609060101010101" pitchFamily="49" charset="-122"/>
                <a:ea typeface="黑体" panose="02010609060101010101" pitchFamily="49" charset="-122"/>
              </a:rPr>
              <a:t>年，也是综合国力和国际影响力显著提升、实现历史性跨越的</a:t>
            </a:r>
            <a:r>
              <a:rPr lang="en-US" altLang="zh-CN" sz="2400" dirty="0" smtClean="0">
                <a:solidFill>
                  <a:schemeClr val="tx2">
                    <a:lumMod val="75000"/>
                  </a:schemeClr>
                </a:solidFill>
                <a:latin typeface="黑体" panose="02010609060101010101" pitchFamily="49" charset="-122"/>
                <a:ea typeface="黑体" panose="02010609060101010101" pitchFamily="49" charset="-122"/>
              </a:rPr>
              <a:t>40</a:t>
            </a:r>
            <a:r>
              <a:rPr lang="zh-CN" altLang="en-US" sz="2400" dirty="0" smtClean="0">
                <a:solidFill>
                  <a:schemeClr val="tx2">
                    <a:lumMod val="75000"/>
                  </a:schemeClr>
                </a:solidFill>
                <a:latin typeface="黑体" panose="02010609060101010101" pitchFamily="49" charset="-122"/>
                <a:ea typeface="黑体" panose="02010609060101010101" pitchFamily="49" charset="-122"/>
              </a:rPr>
              <a:t>年</a:t>
            </a:r>
            <a:endParaRPr lang="zh-CN" altLang="en-US" sz="2400" dirty="0">
              <a:solidFill>
                <a:schemeClr val="tx2">
                  <a:lumMod val="75000"/>
                </a:schemeClr>
              </a:solidFill>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solidFill>
                  <a:srgbClr val="C00000"/>
                </a:solidFill>
              </a:rPr>
              <a:t>经济持续快速增长</a:t>
            </a:r>
            <a:endParaRPr lang="zh-CN" altLang="en-US" dirty="0">
              <a:solidFill>
                <a:srgbClr val="C00000"/>
              </a:solidFill>
            </a:endParaRPr>
          </a:p>
        </p:txBody>
      </p:sp>
      <p:sp>
        <p:nvSpPr>
          <p:cNvPr id="3" name="内容占位符 2"/>
          <p:cNvSpPr>
            <a:spLocks noGrp="1"/>
          </p:cNvSpPr>
          <p:nvPr>
            <p:ph idx="1"/>
          </p:nvPr>
        </p:nvSpPr>
        <p:spPr>
          <a:xfrm>
            <a:off x="251520" y="1131590"/>
            <a:ext cx="8643998" cy="3514739"/>
          </a:xfrm>
          <a:solidFill>
            <a:schemeClr val="accent4">
              <a:lumMod val="20000"/>
              <a:lumOff val="80000"/>
            </a:schemeClr>
          </a:solidFill>
          <a:ln>
            <a:noFill/>
          </a:ln>
        </p:spPr>
        <p:txBody>
          <a:bodyPr anchor="ctr">
            <a:normAutofit/>
          </a:bodyPr>
          <a:lstStyle/>
          <a:p>
            <a:pPr>
              <a:buFont typeface="Wingdings" panose="05000000000000000000" pitchFamily="2" charset="2"/>
              <a:buChar char="Ø"/>
            </a:pPr>
            <a:r>
              <a:rPr lang="en-US" altLang="zh-CN" dirty="0" smtClean="0">
                <a:solidFill>
                  <a:schemeClr val="tx2">
                    <a:lumMod val="75000"/>
                  </a:schemeClr>
                </a:solidFill>
              </a:rPr>
              <a:t>2017</a:t>
            </a:r>
            <a:r>
              <a:rPr lang="zh-CN" altLang="en-US" dirty="0" smtClean="0">
                <a:solidFill>
                  <a:schemeClr val="tx2">
                    <a:lumMod val="75000"/>
                  </a:schemeClr>
                </a:solidFill>
              </a:rPr>
              <a:t>年中国国内总产值，按照不变价计算比</a:t>
            </a:r>
            <a:r>
              <a:rPr lang="en-US" altLang="zh-CN" dirty="0" smtClean="0">
                <a:solidFill>
                  <a:schemeClr val="tx2">
                    <a:lumMod val="75000"/>
                  </a:schemeClr>
                </a:solidFill>
              </a:rPr>
              <a:t>1978</a:t>
            </a:r>
            <a:r>
              <a:rPr lang="zh-CN" altLang="en-US" dirty="0" smtClean="0">
                <a:solidFill>
                  <a:schemeClr val="tx2">
                    <a:lumMod val="75000"/>
                  </a:schemeClr>
                </a:solidFill>
              </a:rPr>
              <a:t>年增长</a:t>
            </a:r>
            <a:r>
              <a:rPr lang="en-US" altLang="zh-CN" dirty="0" smtClean="0">
                <a:solidFill>
                  <a:srgbClr val="FF0000"/>
                </a:solidFill>
              </a:rPr>
              <a:t>33.5</a:t>
            </a:r>
            <a:r>
              <a:rPr lang="zh-CN" altLang="en-US" dirty="0" smtClean="0">
                <a:solidFill>
                  <a:srgbClr val="FF0000"/>
                </a:solidFill>
              </a:rPr>
              <a:t>倍，</a:t>
            </a:r>
            <a:r>
              <a:rPr lang="zh-CN" altLang="en-US" dirty="0" smtClean="0">
                <a:solidFill>
                  <a:schemeClr val="tx2">
                    <a:lumMod val="75000"/>
                  </a:schemeClr>
                </a:solidFill>
              </a:rPr>
              <a:t>年均增长</a:t>
            </a:r>
            <a:r>
              <a:rPr lang="en-US" altLang="zh-CN" dirty="0" smtClean="0">
                <a:solidFill>
                  <a:srgbClr val="C00000"/>
                </a:solidFill>
              </a:rPr>
              <a:t>9.5%</a:t>
            </a:r>
            <a:r>
              <a:rPr lang="zh-CN" altLang="en-US" dirty="0" smtClean="0">
                <a:solidFill>
                  <a:schemeClr val="tx2">
                    <a:lumMod val="75000"/>
                  </a:schemeClr>
                </a:solidFill>
              </a:rPr>
              <a:t>。</a:t>
            </a:r>
            <a:endParaRPr lang="en-US" altLang="zh-CN" dirty="0" smtClean="0">
              <a:solidFill>
                <a:schemeClr val="tx2">
                  <a:lumMod val="75000"/>
                </a:schemeClr>
              </a:solidFill>
            </a:endParaRPr>
          </a:p>
          <a:p>
            <a:pPr>
              <a:buFont typeface="Wingdings" panose="05000000000000000000" pitchFamily="2" charset="2"/>
              <a:buChar char="Ø"/>
            </a:pPr>
            <a:r>
              <a:rPr lang="zh-CN" altLang="en-US" dirty="0" smtClean="0">
                <a:solidFill>
                  <a:schemeClr val="tx2">
                    <a:lumMod val="75000"/>
                  </a:schemeClr>
                </a:solidFill>
              </a:rPr>
              <a:t>同期，中国经济年均增速   </a:t>
            </a:r>
            <a:r>
              <a:rPr lang="en-US" altLang="zh-CN" dirty="0" smtClean="0">
                <a:solidFill>
                  <a:schemeClr val="tx2">
                    <a:lumMod val="75000"/>
                  </a:schemeClr>
                </a:solidFill>
              </a:rPr>
              <a:t>VS   </a:t>
            </a:r>
            <a:r>
              <a:rPr lang="zh-CN" altLang="en-US" dirty="0" smtClean="0">
                <a:solidFill>
                  <a:schemeClr val="tx2">
                    <a:lumMod val="75000"/>
                  </a:schemeClr>
                </a:solidFill>
              </a:rPr>
              <a:t>世界经济年均增速   </a:t>
            </a:r>
            <a:r>
              <a:rPr lang="en-US" altLang="zh-CN" dirty="0" smtClean="0">
                <a:solidFill>
                  <a:srgbClr val="FF3300"/>
                </a:solidFill>
              </a:rPr>
              <a:t>9.5% VS 2.9%</a:t>
            </a:r>
            <a:endParaRPr lang="en-US" altLang="zh-CN" dirty="0" smtClean="0">
              <a:solidFill>
                <a:srgbClr val="FF3300"/>
              </a:solidFill>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01" name="图片 100"/>
          <p:cNvPicPr/>
          <p:nvPr/>
        </p:nvPicPr>
        <p:blipFill>
          <a:blip r:embed="rId1"/>
          <a:stretch>
            <a:fillRect/>
          </a:stretch>
        </p:blipFill>
        <p:spPr>
          <a:xfrm>
            <a:off x="0" y="305020"/>
            <a:ext cx="9144000" cy="4533461"/>
          </a:xfrm>
          <a:prstGeom prst="rect">
            <a:avLst/>
          </a:prstGeom>
          <a:noFill/>
          <a:ln w="9525">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solidFill>
                  <a:srgbClr val="C00000"/>
                </a:solidFill>
              </a:rPr>
              <a:t>经济总量连上新台阶</a:t>
            </a:r>
            <a:endParaRPr lang="zh-CN" altLang="en-US" dirty="0">
              <a:solidFill>
                <a:srgbClr val="C00000"/>
              </a:solidFill>
            </a:endParaRPr>
          </a:p>
        </p:txBody>
      </p:sp>
      <p:sp>
        <p:nvSpPr>
          <p:cNvPr id="3" name="内容占位符 2"/>
          <p:cNvSpPr>
            <a:spLocks noGrp="1"/>
          </p:cNvSpPr>
          <p:nvPr>
            <p:ph idx="1"/>
          </p:nvPr>
        </p:nvSpPr>
        <p:spPr/>
        <p:txBody>
          <a:bodyPr>
            <a:normAutofit/>
          </a:bodyPr>
          <a:lstStyle/>
          <a:p>
            <a:pPr marL="0" indent="0">
              <a:buNone/>
            </a:pPr>
            <a:r>
              <a:rPr lang="zh-CN" altLang="en-US" dirty="0" smtClean="0"/>
              <a:t>规模显著增大 </a:t>
            </a:r>
            <a:endParaRPr lang="en-US" altLang="zh-CN" dirty="0" smtClean="0"/>
          </a:p>
          <a:p>
            <a:pPr marL="0" indent="0">
              <a:buNone/>
            </a:pPr>
            <a:endParaRPr lang="en-US" altLang="zh-CN" dirty="0" smtClean="0"/>
          </a:p>
          <a:p>
            <a:endParaRPr lang="en-US" altLang="zh-CN" dirty="0"/>
          </a:p>
        </p:txBody>
      </p:sp>
      <p:graphicFrame>
        <p:nvGraphicFramePr>
          <p:cNvPr id="6" name="图示 5"/>
          <p:cNvGraphicFramePr/>
          <p:nvPr/>
        </p:nvGraphicFramePr>
        <p:xfrm>
          <a:off x="1619672" y="843558"/>
          <a:ext cx="6096000" cy="406400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7" name="TextBox 6"/>
          <p:cNvSpPr txBox="1"/>
          <p:nvPr/>
        </p:nvSpPr>
        <p:spPr>
          <a:xfrm>
            <a:off x="683568" y="2211710"/>
            <a:ext cx="2160240" cy="769441"/>
          </a:xfrm>
          <a:prstGeom prst="rect">
            <a:avLst/>
          </a:prstGeom>
          <a:solidFill>
            <a:srgbClr val="0070C0"/>
          </a:solidFill>
        </p:spPr>
        <p:txBody>
          <a:bodyPr wrap="square" rtlCol="0">
            <a:spAutoFit/>
          </a:bodyPr>
          <a:lstStyle/>
          <a:p>
            <a:r>
              <a:rPr lang="en-US" altLang="zh-CN" sz="4400" dirty="0" smtClean="0">
                <a:solidFill>
                  <a:schemeClr val="bg1"/>
                </a:solidFill>
              </a:rPr>
              <a:t>GDP</a:t>
            </a:r>
            <a:endParaRPr lang="zh-CN" altLang="en-US" sz="4400" dirty="0">
              <a:solidFill>
                <a:schemeClr val="bg1"/>
              </a:solidFill>
            </a:endParaRPr>
          </a:p>
        </p:txBody>
      </p:sp>
      <p:sp>
        <p:nvSpPr>
          <p:cNvPr id="8" name="右箭头 7"/>
          <p:cNvSpPr/>
          <p:nvPr/>
        </p:nvSpPr>
        <p:spPr>
          <a:xfrm>
            <a:off x="2009038" y="2464754"/>
            <a:ext cx="792088" cy="263352"/>
          </a:xfrm>
          <a:prstGeom prst="rightArrow">
            <a:avLst/>
          </a:prstGeom>
          <a:solidFill>
            <a:schemeClr val="accent6">
              <a:lumMod val="75000"/>
            </a:schemeClr>
          </a:solidFill>
          <a:ln w="38100">
            <a:solidFill>
              <a:srgbClr val="CCC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TextBox 4"/>
          <p:cNvSpPr txBox="1"/>
          <p:nvPr/>
        </p:nvSpPr>
        <p:spPr>
          <a:xfrm>
            <a:off x="6043320" y="2027044"/>
            <a:ext cx="1440160" cy="954107"/>
          </a:xfrm>
          <a:prstGeom prst="rect">
            <a:avLst/>
          </a:prstGeom>
          <a:noFill/>
        </p:spPr>
        <p:txBody>
          <a:bodyPr wrap="square" rtlCol="0">
            <a:spAutoFit/>
          </a:bodyPr>
          <a:lstStyle/>
          <a:p>
            <a:r>
              <a:rPr lang="en-US" altLang="zh-CN" sz="2800" dirty="0">
                <a:solidFill>
                  <a:srgbClr val="C00000"/>
                </a:solidFill>
                <a:latin typeface="黑体" panose="02010609060101010101" pitchFamily="49" charset="-122"/>
                <a:ea typeface="黑体" panose="02010609060101010101" pitchFamily="49" charset="-122"/>
              </a:rPr>
              <a:t>2020</a:t>
            </a:r>
            <a:r>
              <a:rPr lang="en-US" altLang="zh-CN" dirty="0" smtClean="0">
                <a:solidFill>
                  <a:srgbClr val="C00000"/>
                </a:solidFill>
              </a:rPr>
              <a:t> </a:t>
            </a:r>
            <a:r>
              <a:rPr lang="en-US" altLang="zh-CN" sz="2800" dirty="0">
                <a:solidFill>
                  <a:srgbClr val="C00000"/>
                </a:solidFill>
                <a:latin typeface="黑体" panose="02010609060101010101" pitchFamily="49" charset="-122"/>
                <a:ea typeface="黑体" panose="02010609060101010101" pitchFamily="49" charset="-122"/>
              </a:rPr>
              <a:t>100</a:t>
            </a:r>
            <a:r>
              <a:rPr lang="zh-CN" altLang="en-US" sz="2800" dirty="0">
                <a:solidFill>
                  <a:srgbClr val="C00000"/>
                </a:solidFill>
                <a:latin typeface="黑体" panose="02010609060101010101" pitchFamily="49" charset="-122"/>
                <a:ea typeface="黑体" panose="02010609060101010101" pitchFamily="49" charset="-122"/>
              </a:rPr>
              <a:t>万亿</a:t>
            </a:r>
            <a:endParaRPr lang="zh-CN" altLang="en-US" sz="2800" dirty="0">
              <a:solidFill>
                <a:srgbClr val="C00000"/>
              </a:solidFill>
              <a:latin typeface="黑体" panose="02010609060101010101" pitchFamily="49" charset="-122"/>
              <a:ea typeface="黑体" panose="02010609060101010101" pitchFamily="49" charset="-122"/>
            </a:endParaRPr>
          </a:p>
        </p:txBody>
      </p:sp>
      <p:sp>
        <p:nvSpPr>
          <p:cNvPr id="4" name="TextBox 3"/>
          <p:cNvSpPr txBox="1"/>
          <p:nvPr/>
        </p:nvSpPr>
        <p:spPr>
          <a:xfrm>
            <a:off x="6300192" y="3579862"/>
            <a:ext cx="1296144" cy="369332"/>
          </a:xfrm>
          <a:prstGeom prst="rect">
            <a:avLst/>
          </a:prstGeom>
          <a:noFill/>
        </p:spPr>
        <p:txBody>
          <a:bodyPr wrap="square" rtlCol="0">
            <a:spAutoFit/>
          </a:bodyPr>
          <a:lstStyle/>
          <a:p>
            <a:pPr algn="ctr"/>
            <a:r>
              <a:rPr lang="zh-CN" altLang="en-US" dirty="0" smtClean="0">
                <a:latin typeface="黑体" panose="02010609060101010101" pitchFamily="49" charset="-122"/>
                <a:ea typeface="黑体" panose="02010609060101010101" pitchFamily="49" charset="-122"/>
              </a:rPr>
              <a:t>人民币</a:t>
            </a:r>
            <a:endParaRPr lang="zh-CN" altLang="en-US" dirty="0">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par>
    </p:tnLst>
  </p:timing>
</p:sld>
</file>

<file path=ppt/tags/tag1.xml><?xml version="1.0" encoding="utf-8"?>
<p:tagLst xmlns:p="http://schemas.openxmlformats.org/presentationml/2006/main">
  <p:tag name="KSO_WM_UNIT_PLACING_PICTURE_USER_VIEWPORT" val="{&quot;height&quot;:5086,&quot;width&quot;:8678}"/>
</p:tagLst>
</file>

<file path=ppt/tags/tag2.xml><?xml version="1.0" encoding="utf-8"?>
<p:tagLst xmlns:p="http://schemas.openxmlformats.org/presentationml/2006/main">
  <p:tag name="KSO_WM_UNIT_PLACING_PICTURE_USER_VIEWPORT" val="{&quot;height&quot;:6105,&quot;width&quot;:4020}"/>
</p:tagLst>
</file>

<file path=ppt/theme/theme1.xml><?xml version="1.0" encoding="utf-8"?>
<a:theme xmlns:a="http://schemas.openxmlformats.org/drawingml/2006/main" name="1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3348</Words>
  <Application>WPS 演示</Application>
  <PresentationFormat>全屏显示(16:9)</PresentationFormat>
  <Paragraphs>280</Paragraphs>
  <Slides>52</Slides>
  <Notes>46</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52</vt:i4>
      </vt:variant>
    </vt:vector>
  </HeadingPairs>
  <TitlesOfParts>
    <vt:vector size="64" baseType="lpstr">
      <vt:lpstr>Arial</vt:lpstr>
      <vt:lpstr>宋体</vt:lpstr>
      <vt:lpstr>Wingdings</vt:lpstr>
      <vt:lpstr>黑体</vt:lpstr>
      <vt:lpstr>Times New Roman</vt:lpstr>
      <vt:lpstr>华文楷体</vt:lpstr>
      <vt:lpstr>华文琥珀</vt:lpstr>
      <vt:lpstr>微软雅黑</vt:lpstr>
      <vt:lpstr>Calibri</vt:lpstr>
      <vt:lpstr>Arial Unicode MS</vt:lpstr>
      <vt:lpstr>Wingdings</vt:lpstr>
      <vt:lpstr>1_Office 主题</vt:lpstr>
      <vt:lpstr>PowerPoint 演示文稿</vt:lpstr>
      <vt:lpstr>PowerPoint 演示文稿</vt:lpstr>
      <vt:lpstr>PowerPoint 演示文稿</vt:lpstr>
      <vt:lpstr>PowerPoint 演示文稿</vt:lpstr>
      <vt:lpstr>改革开放40周年：1978-2018</vt:lpstr>
      <vt:lpstr>改革开放40年：1978-2018</vt:lpstr>
      <vt:lpstr>经济持续快速增长</vt:lpstr>
      <vt:lpstr>PowerPoint 演示文稿</vt:lpstr>
      <vt:lpstr>经济总量连上新台阶</vt:lpstr>
      <vt:lpstr>经济实力大幅跃升</vt:lpstr>
      <vt:lpstr>经济规模跃居世界第二位</vt:lpstr>
      <vt:lpstr>从低收入国家迈入中等收入偏上国家行列</vt:lpstr>
      <vt:lpstr>标准？</vt:lpstr>
      <vt:lpstr>PowerPoint 演示文稿</vt:lpstr>
      <vt:lpstr>PowerPoint 演示文稿</vt:lpstr>
      <vt:lpstr>PowerPoint 演示文稿</vt:lpstr>
      <vt:lpstr>总结成就</vt:lpstr>
      <vt:lpstr>改革开放40年发展历程</vt:lpstr>
      <vt:lpstr>改革开放40年发展历程</vt:lpstr>
      <vt:lpstr>1978-1984 经济改革的开启</vt:lpstr>
      <vt:lpstr>目标探索</vt:lpstr>
      <vt:lpstr>PowerPoint 演示文稿</vt:lpstr>
      <vt:lpstr>PowerPoint 演示文稿</vt:lpstr>
      <vt:lpstr>1984-1991 经济改革的全面展开</vt:lpstr>
      <vt:lpstr>1984-1991 经济改革的全面展开</vt:lpstr>
      <vt:lpstr>1984-1991 经济改革的全面展开</vt:lpstr>
      <vt:lpstr>1984-1991 经济改革的全面展开</vt:lpstr>
      <vt:lpstr>1984-1991 经济改革的全面展开</vt:lpstr>
      <vt:lpstr>1992-2002 社会主义市场经济体制的建立</vt:lpstr>
      <vt:lpstr>1992-2002 社会主义市场经济体制的建立</vt:lpstr>
      <vt:lpstr>中国共产党十四大报告</vt:lpstr>
      <vt:lpstr>建立社会主义市场经济体制纲领</vt:lpstr>
      <vt:lpstr>1992-2002 社会主义市场经济体制的建立</vt:lpstr>
      <vt:lpstr>1992-2002 社会主义市场经济体制的建立</vt:lpstr>
      <vt:lpstr>2002年</vt:lpstr>
      <vt:lpstr>中共十六大会议 </vt:lpstr>
      <vt:lpstr>中共十七大会议 </vt:lpstr>
      <vt:lpstr>PowerPoint 演示文稿</vt:lpstr>
      <vt:lpstr>2002-2018 新常态</vt:lpstr>
      <vt:lpstr>2002-2012 社会主义市场经济体制完善</vt:lpstr>
      <vt:lpstr>2002-2012 社会主义市场经济体制完善</vt:lpstr>
      <vt:lpstr>发展实现新跨越</vt:lpstr>
      <vt:lpstr>2002-2012 社会主义市场经济体制完善</vt:lpstr>
      <vt:lpstr>新常态？</vt:lpstr>
      <vt:lpstr>PowerPoint 演示文稿</vt:lpstr>
      <vt:lpstr>中国经济发展新常态</vt:lpstr>
      <vt:lpstr>2012 -2018 新常态</vt:lpstr>
      <vt:lpstr>全面深化改革</vt:lpstr>
      <vt:lpstr>新理念引领新发展 </vt:lpstr>
      <vt:lpstr>未来之路</vt:lpstr>
      <vt:lpstr>PowerPoint 演示文稿</vt:lpstr>
      <vt:lpstr>问题</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改革开放40年</dc:title>
  <dc:creator>yixiaosu</dc:creator>
  <cp:lastModifiedBy>Yi</cp:lastModifiedBy>
  <cp:revision>124</cp:revision>
  <cp:lastPrinted>2020-11-23T06:39:00Z</cp:lastPrinted>
  <dcterms:created xsi:type="dcterms:W3CDTF">2020-09-18T08:09:00Z</dcterms:created>
  <dcterms:modified xsi:type="dcterms:W3CDTF">2021-09-13T03:39:10Z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90AB82ABE611462FA43D7A2A2AE1CE94</vt:lpwstr>
  </property>
  <property fmtid="{D5CDD505-2E9C-101B-9397-08002B2CF9AE}" pid="3" name="KSOProductBuildVer">
    <vt:lpwstr>2052-11.1.0.10700</vt:lpwstr>
  </property>
</Properties>
</file>